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64" r:id="rId4"/>
    <p:sldMasterId id="2147483666" r:id="rId5"/>
    <p:sldMasterId id="2147483680" r:id="rId6"/>
    <p:sldMasterId id="2147483692" r:id="rId7"/>
  </p:sldMasterIdLst>
  <p:notesMasterIdLst>
    <p:notesMasterId r:id="rId10"/>
  </p:notesMasterIdLst>
  <p:handoutMasterIdLst>
    <p:handoutMasterId r:id="rId26"/>
  </p:handoutMasterIdLst>
  <p:sldIdLst>
    <p:sldId id="463" r:id="rId8"/>
    <p:sldId id="509" r:id="rId9"/>
    <p:sldId id="496" r:id="rId11"/>
    <p:sldId id="497" r:id="rId12"/>
    <p:sldId id="498" r:id="rId13"/>
    <p:sldId id="500" r:id="rId14"/>
    <p:sldId id="499" r:id="rId15"/>
    <p:sldId id="505" r:id="rId16"/>
    <p:sldId id="487" r:id="rId17"/>
    <p:sldId id="488" r:id="rId18"/>
    <p:sldId id="506" r:id="rId19"/>
    <p:sldId id="507" r:id="rId20"/>
    <p:sldId id="491" r:id="rId21"/>
    <p:sldId id="508" r:id="rId22"/>
    <p:sldId id="492" r:id="rId23"/>
    <p:sldId id="510" r:id="rId24"/>
    <p:sldId id="462" r:id="rId25"/>
  </p:sldIdLst>
  <p:sldSz cx="12192000" cy="6858000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7" userDrawn="1">
          <p15:clr>
            <a:srgbClr val="A4A3A4"/>
          </p15:clr>
        </p15:guide>
        <p15:guide id="2" pos="38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6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630" y="54"/>
      </p:cViewPr>
      <p:guideLst>
        <p:guide orient="horz" pos="2167"/>
        <p:guide pos="389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slide" Target="slides/slide1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0" Type="http://schemas.openxmlformats.org/officeDocument/2006/relationships/tags" Target="tags/tag453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25" Type="http://schemas.openxmlformats.org/officeDocument/2006/relationships/slide" Target="slides/slide17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0" Type="http://schemas.openxmlformats.org/officeDocument/2006/relationships/slide" Target="slides/slide12.xml"/><Relationship Id="rId2" Type="http://schemas.openxmlformats.org/officeDocument/2006/relationships/theme" Target="theme/theme1.xml"/><Relationship Id="rId19" Type="http://schemas.openxmlformats.org/officeDocument/2006/relationships/slide" Target="slides/slide11.xml"/><Relationship Id="rId18" Type="http://schemas.openxmlformats.org/officeDocument/2006/relationships/slide" Target="slides/slide10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1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8.xml"/><Relationship Id="rId4" Type="http://schemas.openxmlformats.org/officeDocument/2006/relationships/tags" Target="../tags/tag452.xml"/><Relationship Id="rId3" Type="http://schemas.openxmlformats.org/officeDocument/2006/relationships/tags" Target="../tags/tag451.xml"/><Relationship Id="rId2" Type="http://schemas.openxmlformats.org/officeDocument/2006/relationships/tags" Target="../tags/tag450.xml"/><Relationship Id="rId1" Type="http://schemas.openxmlformats.org/officeDocument/2006/relationships/tags" Target="../tags/tag44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  <p:custDataLst>
              <p:tags r:id="rId3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  <p:custDataLst>
              <p:tags r:id="rId4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7.xml"/><Relationship Id="rId6" Type="http://schemas.openxmlformats.org/officeDocument/2006/relationships/tags" Target="../tags/tag448.xml"/><Relationship Id="rId5" Type="http://schemas.openxmlformats.org/officeDocument/2006/relationships/tags" Target="../tags/tag447.xml"/><Relationship Id="rId4" Type="http://schemas.openxmlformats.org/officeDocument/2006/relationships/tags" Target="../tags/tag446.xml"/><Relationship Id="rId3" Type="http://schemas.openxmlformats.org/officeDocument/2006/relationships/tags" Target="../tags/tag445.xml"/><Relationship Id="rId2" Type="http://schemas.openxmlformats.org/officeDocument/2006/relationships/tags" Target="../tags/tag444.xml"/><Relationship Id="rId1" Type="http://schemas.openxmlformats.org/officeDocument/2006/relationships/tags" Target="../tags/tag44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4" Type="http://schemas.openxmlformats.org/officeDocument/2006/relationships/tags" Target="../tags/tag281.xml"/><Relationship Id="rId3" Type="http://schemas.openxmlformats.org/officeDocument/2006/relationships/tags" Target="../tags/tag280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5" Type="http://schemas.openxmlformats.org/officeDocument/2006/relationships/tags" Target="../tags/tag335.xml"/><Relationship Id="rId4" Type="http://schemas.openxmlformats.org/officeDocument/2006/relationships/tags" Target="../tags/tag334.xml"/><Relationship Id="rId3" Type="http://schemas.openxmlformats.org/officeDocument/2006/relationships/tags" Target="../tags/tag333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5" Type="http://schemas.openxmlformats.org/officeDocument/2006/relationships/tags" Target="../tags/tag430.xml"/><Relationship Id="rId4" Type="http://schemas.openxmlformats.org/officeDocument/2006/relationships/tags" Target="../tags/tag429.xml"/><Relationship Id="rId3" Type="http://schemas.openxmlformats.org/officeDocument/2006/relationships/tags" Target="../tags/tag428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/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marL="0" marR="0" lvl="0" indent="0" algn="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A1B1700-2590-4D5F-87F2-0A60B6D2B0B3}" type="slidenum">
              <a:rPr kumimoji="0" lang="en-US" altLang="zh-CN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</a:fld>
            <a:endParaRPr kumimoji="0" lang="en-US" altLang="zh-CN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35843" name="Rectangle 2"/>
          <p:cNvSpPr>
            <a:spLocks noGrp="1" noRot="1" noChangeAspect="1" noTextEdit="1"/>
          </p:cNvSpPr>
          <p:nvPr>
            <p:ph type="sldImg" idx="2"/>
            <p:custDataLst>
              <p:tags r:id="rId4"/>
            </p:custDataLst>
          </p:nvPr>
        </p:nvSpPr>
        <p:spPr>
          <a:xfrm>
            <a:off x="381000" y="685800"/>
            <a:ext cx="6096000" cy="3429000"/>
          </a:xfrm>
          <a:noFill/>
          <a:ln w="12700">
            <a:miter lim="800000"/>
          </a:ln>
        </p:spPr>
      </p:sp>
      <p:sp>
        <p:nvSpPr>
          <p:cNvPr id="35844" name="Rectangle 3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>
          <a:xfrm>
            <a:off x="914400" y="4343400"/>
            <a:ext cx="5029200" cy="4114800"/>
          </a:xfrm>
          <a:noFill/>
          <a:ln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/>
            <a:r>
              <a:rPr lang="zh-CN" altLang="en-US" sz="2400"/>
              <a:t>　　对于学英语，同学们感到最头痛就是写书面表达。平时有些同学问到，考试时，写出的书面表达要点齐全，表达也正确，可就是不知道为什么打不上高分。是啊，为什么呢？今天，我们就这个问题，谈谈增强书面表达效果的技巧。首先来看2003年高考英语书面表达的评分标准： （第五档的内容） </a:t>
            </a:r>
            <a:endParaRPr lang="zh-CN" altLang="en-US" sz="24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TextEdi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13314" name="文本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 anchor="t"/>
          <a:lstStyle/>
          <a:p>
            <a:pPr lvl="0"/>
            <a:endParaRPr lang="zh-CN" altLang="en-US"/>
          </a:p>
        </p:txBody>
      </p:sp>
      <p:sp>
        <p:nvSpPr>
          <p:cNvPr id="13315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fld id="{9A0DB2DC-4C9A-4742-B13C-FB6460FD3503}" type="slidenum">
              <a:rPr lang="zh-CN" altLang="en-US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</a:fld>
            <a:endParaRPr lang="zh-CN" altLang="en-US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6" Type="http://schemas.openxmlformats.org/officeDocument/2006/relationships/tags" Target="../tags/tag88.xml"/><Relationship Id="rId5" Type="http://schemas.openxmlformats.org/officeDocument/2006/relationships/tags" Target="../tags/tag87.xml"/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6" Type="http://schemas.openxmlformats.org/officeDocument/2006/relationships/tags" Target="../tags/tag109.xml"/><Relationship Id="rId5" Type="http://schemas.openxmlformats.org/officeDocument/2006/relationships/tags" Target="../tags/tag108.xml"/><Relationship Id="rId4" Type="http://schemas.openxmlformats.org/officeDocument/2006/relationships/tags" Target="../tags/tag107.xml"/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7" Type="http://schemas.openxmlformats.org/officeDocument/2006/relationships/tags" Target="../tags/tag115.xml"/><Relationship Id="rId6" Type="http://schemas.openxmlformats.org/officeDocument/2006/relationships/tags" Target="../tags/tag114.xml"/><Relationship Id="rId5" Type="http://schemas.openxmlformats.org/officeDocument/2006/relationships/tags" Target="../tags/tag113.xml"/><Relationship Id="rId4" Type="http://schemas.openxmlformats.org/officeDocument/2006/relationships/tags" Target="../tags/tag112.xml"/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123.xml"/><Relationship Id="rId8" Type="http://schemas.openxmlformats.org/officeDocument/2006/relationships/tags" Target="../tags/tag122.xml"/><Relationship Id="rId7" Type="http://schemas.openxmlformats.org/officeDocument/2006/relationships/tags" Target="../tags/tag121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27.xml"/><Relationship Id="rId4" Type="http://schemas.openxmlformats.org/officeDocument/2006/relationships/tags" Target="../tags/tag126.xml"/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4" Type="http://schemas.openxmlformats.org/officeDocument/2006/relationships/tags" Target="../tags/tag130.xml"/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7" Type="http://schemas.openxmlformats.org/officeDocument/2006/relationships/tags" Target="../tags/tag142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6" Type="http://schemas.openxmlformats.org/officeDocument/2006/relationships/tags" Target="../tags/tag152.xml"/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5" Type="http://schemas.openxmlformats.org/officeDocument/2006/relationships/tags" Target="../tags/tag156.xml"/><Relationship Id="rId4" Type="http://schemas.openxmlformats.org/officeDocument/2006/relationships/tags" Target="../tags/tag155.xml"/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6" Type="http://schemas.openxmlformats.org/officeDocument/2006/relationships/tags" Target="../tags/tag178.xml"/><Relationship Id="rId5" Type="http://schemas.openxmlformats.org/officeDocument/2006/relationships/tags" Target="../tags/tag177.xml"/><Relationship Id="rId4" Type="http://schemas.openxmlformats.org/officeDocument/2006/relationships/tags" Target="../tags/tag176.xml"/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6" Type="http://schemas.openxmlformats.org/officeDocument/2006/relationships/tags" Target="../tags/tag183.xml"/><Relationship Id="rId5" Type="http://schemas.openxmlformats.org/officeDocument/2006/relationships/tags" Target="../tags/tag182.xml"/><Relationship Id="rId4" Type="http://schemas.openxmlformats.org/officeDocument/2006/relationships/tags" Target="../tags/tag181.xml"/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7" Type="http://schemas.openxmlformats.org/officeDocument/2006/relationships/tags" Target="../tags/tag189.xml"/><Relationship Id="rId6" Type="http://schemas.openxmlformats.org/officeDocument/2006/relationships/tags" Target="../tags/tag188.xml"/><Relationship Id="rId5" Type="http://schemas.openxmlformats.org/officeDocument/2006/relationships/tags" Target="../tags/tag187.xml"/><Relationship Id="rId4" Type="http://schemas.openxmlformats.org/officeDocument/2006/relationships/tags" Target="../tags/tag186.xml"/><Relationship Id="rId3" Type="http://schemas.openxmlformats.org/officeDocument/2006/relationships/tags" Target="../tags/tag185.xml"/><Relationship Id="rId2" Type="http://schemas.openxmlformats.org/officeDocument/2006/relationships/tags" Target="../tags/tag184.xml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9" Type="http://schemas.openxmlformats.org/officeDocument/2006/relationships/tags" Target="../tags/tag197.xml"/><Relationship Id="rId8" Type="http://schemas.openxmlformats.org/officeDocument/2006/relationships/tags" Target="../tags/tag196.xml"/><Relationship Id="rId7" Type="http://schemas.openxmlformats.org/officeDocument/2006/relationships/tags" Target="../tags/tag195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4" Type="http://schemas.openxmlformats.org/officeDocument/2006/relationships/tags" Target="../tags/tag192.xml"/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5" Type="http://schemas.openxmlformats.org/officeDocument/2006/relationships/tags" Target="../tags/tag201.xml"/><Relationship Id="rId4" Type="http://schemas.openxmlformats.org/officeDocument/2006/relationships/tags" Target="../tags/tag200.xml"/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4" Type="http://schemas.openxmlformats.org/officeDocument/2006/relationships/tags" Target="../tags/tag204.xml"/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7" Type="http://schemas.openxmlformats.org/officeDocument/2006/relationships/tags" Target="../tags/tag210.xml"/><Relationship Id="rId6" Type="http://schemas.openxmlformats.org/officeDocument/2006/relationships/tags" Target="../tags/tag209.xml"/><Relationship Id="rId5" Type="http://schemas.openxmlformats.org/officeDocument/2006/relationships/tags" Target="../tags/tag208.xml"/><Relationship Id="rId4" Type="http://schemas.openxmlformats.org/officeDocument/2006/relationships/tags" Target="../tags/tag207.xml"/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7" Type="http://schemas.openxmlformats.org/officeDocument/2006/relationships/tags" Target="../tags/tag216.xml"/><Relationship Id="rId6" Type="http://schemas.openxmlformats.org/officeDocument/2006/relationships/tags" Target="../tags/tag215.xml"/><Relationship Id="rId5" Type="http://schemas.openxmlformats.org/officeDocument/2006/relationships/tags" Target="../tags/tag214.xml"/><Relationship Id="rId4" Type="http://schemas.openxmlformats.org/officeDocument/2006/relationships/tags" Target="../tags/tag213.xml"/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6" Type="http://schemas.openxmlformats.org/officeDocument/2006/relationships/tags" Target="../tags/tag221.xml"/><Relationship Id="rId5" Type="http://schemas.openxmlformats.org/officeDocument/2006/relationships/tags" Target="../tags/tag220.xml"/><Relationship Id="rId4" Type="http://schemas.openxmlformats.org/officeDocument/2006/relationships/tags" Target="../tags/tag219.xml"/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6" Type="http://schemas.openxmlformats.org/officeDocument/2006/relationships/tags" Target="../tags/tag226.xml"/><Relationship Id="rId5" Type="http://schemas.openxmlformats.org/officeDocument/2006/relationships/tags" Target="../tags/tag225.xml"/><Relationship Id="rId4" Type="http://schemas.openxmlformats.org/officeDocument/2006/relationships/tags" Target="../tags/tag224.xml"/><Relationship Id="rId3" Type="http://schemas.openxmlformats.org/officeDocument/2006/relationships/tags" Target="../tags/tag223.xml"/><Relationship Id="rId2" Type="http://schemas.openxmlformats.org/officeDocument/2006/relationships/tags" Target="../tags/tag222.xml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tags" Target="../tags/tag237.xml"/><Relationship Id="rId2" Type="http://schemas.openxmlformats.org/officeDocument/2006/relationships/tags" Target="../tags/tag236.xml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tags" Target="../tags/tag239.xml"/><Relationship Id="rId2" Type="http://schemas.openxmlformats.org/officeDocument/2006/relationships/tags" Target="../tags/tag238.xml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4" Type="http://schemas.openxmlformats.org/officeDocument/2006/relationships/tags" Target="../tags/tag242.xml"/><Relationship Id="rId3" Type="http://schemas.openxmlformats.org/officeDocument/2006/relationships/tags" Target="../tags/tag241.xml"/><Relationship Id="rId2" Type="http://schemas.openxmlformats.org/officeDocument/2006/relationships/tags" Target="../tags/tag240.xml"/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6" Type="http://schemas.openxmlformats.org/officeDocument/2006/relationships/tags" Target="../tags/tag247.xml"/><Relationship Id="rId5" Type="http://schemas.openxmlformats.org/officeDocument/2006/relationships/tags" Target="../tags/tag246.xml"/><Relationship Id="rId4" Type="http://schemas.openxmlformats.org/officeDocument/2006/relationships/tags" Target="../tags/tag245.xml"/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tags" Target="../tags/tag248.xml"/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4" Type="http://schemas.openxmlformats.org/officeDocument/2006/relationships/tags" Target="../tags/tag251.xml"/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4" Type="http://schemas.openxmlformats.org/officeDocument/2006/relationships/tags" Target="../tags/tag254.xml"/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tags" Target="../tags/tag259.xml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0B83C528-49E7-4F4F-8645-77C548B63A11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5C91D70B-767D-4F73-8C39-B743EAEBDE8A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D88F8E15-65B8-4D4D-ADAC-54BE7C7ADD3B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  <p:custDataLst>
              <p:tags r:id="rId2"/>
            </p:custDataLst>
          </p:nvPr>
        </p:nvSpPr>
        <p:spPr>
          <a:xfrm>
            <a:off x="609600" y="274638"/>
            <a:ext cx="10972800" cy="585152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 lvl="0" fontAlgn="base"/>
            <a:fld id="{BB962C8B-B14F-4D97-AF65-F5344CB8AC3E}" type="datetimeFigureOut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97933" y="228600"/>
            <a:ext cx="11387667" cy="1143000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  <p:custDataLst>
              <p:tags r:id="rId3"/>
            </p:custDataLst>
          </p:nvPr>
        </p:nvSpPr>
        <p:spPr>
          <a:xfrm>
            <a:off x="812800" y="1600200"/>
            <a:ext cx="10871200" cy="44989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defPPr>
              <a:defRPr lang="zh-CN"/>
            </a:defPPr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200"/>
            <a:endParaRPr 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defPPr>
              <a:defRPr lang="zh-CN"/>
            </a:defPPr>
            <a:lvl1pPr marL="0" indent="0" algn="ctr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200"/>
            <a:endParaRPr 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defPPr>
              <a:defRPr lang="zh-CN"/>
            </a:defPPr>
            <a:lvl1pPr marL="0" indent="0" algn="r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44F18B-7C97-4A95-B6A0-714AD702CD60}" type="slidenum">
              <a:rPr lang="en-US" altLang="zh-CN" smtClean="0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0" y="275167"/>
            <a:ext cx="10972800" cy="11430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9600" y="1600201"/>
            <a:ext cx="10972800" cy="452543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defPPr>
              <a:defRPr lang="zh-CN"/>
            </a:defPPr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200"/>
            <a:endParaRPr 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defPPr>
              <a:defRPr lang="zh-CN"/>
            </a:defPPr>
            <a:lvl1pPr marL="0" indent="0" algn="ctr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200"/>
            <a:endParaRPr 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defPPr>
              <a:defRPr lang="zh-CN"/>
            </a:defPPr>
            <a:lvl1pPr marL="0" indent="0" algn="r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22CCD6A-52D9-4D25-BFDD-1283519C1A3E}" type="slidenum">
              <a:rPr lang="en-US" altLang="zh-CN" smtClean="0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0B83C528-49E7-4F4F-8645-77C548B63A11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B9D7157F-204E-4DE5-BD45-E823CAE8AD9B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E29FA421-FEAC-4F14-9900-727510E23F40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19B07FFE-26E3-4644-A523-243224D5F35A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B9D7157F-204E-4DE5-BD45-E823CAE8AD9B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3AD37C9C-8B2D-4EEB-9744-DBCB0EA45E74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83CAE754-B5DA-4E52-B21E-5FFD050B42B0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3C41D533-AEEE-476D-87FF-5552D44950C1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1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09601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7F60764E-AA02-4246-BB5C-52C36A80D469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6218766E-D01D-4AC9-B7BE-20EC255C2237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5C91D70B-767D-4F73-8C39-B743EAEBDE8A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 defTabSz="914400">
              <a:defRPr/>
            </a:pPr>
            <a:fld id="{D88F8E15-65B8-4D4D-ADAC-54BE7C7ADD3B}" type="slidenum">
              <a:rPr lang="zh-CN" altLang="zh-CN" smtClean="0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  <p:custDataLst>
              <p:tags r:id="rId2"/>
            </p:custDataLst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 defTabSz="914400" fontAlgn="base"/>
            <a:fld id="{BB962C8B-B14F-4D97-AF65-F5344CB8AC3E}" type="datetimeFigureOut">
              <a:rPr lang="zh-CN" altLang="en-US" noProof="1" smtClean="0">
                <a:cs typeface="+mn-ea"/>
              </a:rPr>
            </a:fld>
            <a:endParaRPr lang="zh-CN" altLang="en-US" noProof="1">
              <a:cs typeface="+mn-ea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 defTabSz="914400" fontAlgn="base"/>
            <a:endParaRPr lang="zh-CN" altLang="en-US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/>
            <a:fld id="{9A0DB2DC-4C9A-4742-B13C-FB6460FD3503}" type="slidenum">
              <a:rPr lang="zh-CN" altLang="en-US" noProof="1" smtClean="0"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97933" y="228600"/>
            <a:ext cx="11387667" cy="1143000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  <p:custDataLst>
              <p:tags r:id="rId3"/>
            </p:custDataLst>
          </p:nvPr>
        </p:nvSpPr>
        <p:spPr>
          <a:xfrm>
            <a:off x="812800" y="1600202"/>
            <a:ext cx="10871200" cy="44989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defTabSz="914400" fontAlgn="base"/>
            <a:fld id="{9A0DB2DC-4C9A-4742-B13C-FB6460FD3503}" type="slidenum">
              <a:rPr lang="en-US" altLang="zh-CN" noProof="1" smtClean="0"/>
            </a:fld>
            <a:endParaRPr lang="en-US" altLang="zh-CN" noProof="1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E29FA421-FEAC-4F14-9900-727510E23F40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9600" y="1600201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05728" y="1600201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186777" y="1778439"/>
            <a:ext cx="4873575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186777" y="2665379"/>
            <a:ext cx="4873575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256939" y="1778439"/>
            <a:ext cx="4897576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5183188" y="457201"/>
            <a:ext cx="6172200" cy="5403851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839788" y="2057401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09600" y="274640"/>
            <a:ext cx="8070573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19B07FFE-26E3-4644-A523-243224D5F35A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524001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525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524001" y="3602043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100"/>
            </a:lvl1pPr>
            <a:lvl2pPr marL="400685" indent="0" algn="ctr">
              <a:buNone/>
              <a:defRPr sz="1750"/>
            </a:lvl2pPr>
            <a:lvl3pPr marL="800735" indent="0" algn="ctr">
              <a:buNone/>
              <a:defRPr sz="1575"/>
            </a:lvl3pPr>
            <a:lvl4pPr marL="1201420" indent="0" algn="ctr">
              <a:buNone/>
              <a:defRPr sz="1400"/>
            </a:lvl4pPr>
            <a:lvl5pPr marL="1601470" indent="0" algn="ctr">
              <a:buNone/>
              <a:defRPr sz="1400"/>
            </a:lvl5pPr>
            <a:lvl6pPr marL="2002155" indent="0" algn="ctr">
              <a:buNone/>
              <a:defRPr sz="1400"/>
            </a:lvl6pPr>
            <a:lvl7pPr marL="2402205" indent="0" algn="ctr">
              <a:buNone/>
              <a:defRPr sz="1400"/>
            </a:lvl7pPr>
            <a:lvl8pPr marL="2802890" indent="0" algn="ctr">
              <a:buNone/>
              <a:defRPr sz="1400"/>
            </a:lvl8pPr>
            <a:lvl9pPr marL="3202940" indent="0" algn="ctr">
              <a:buNone/>
              <a:defRPr sz="14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1" y="274955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9601" y="1600204"/>
            <a:ext cx="109728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1851" y="1709744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525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1851" y="4589469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00685" indent="0">
              <a:buNone/>
              <a:defRPr sz="1750">
                <a:solidFill>
                  <a:schemeClr val="tx1">
                    <a:tint val="75000"/>
                  </a:schemeClr>
                </a:solidFill>
              </a:defRPr>
            </a:lvl2pPr>
            <a:lvl3pPr marL="80073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3pPr>
            <a:lvl4pPr marL="12014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6014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0021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4022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28028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202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1" y="274955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838200" y="1825626"/>
            <a:ext cx="5181600" cy="4351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825626"/>
            <a:ext cx="5181600" cy="4351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513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186783" y="1778443"/>
            <a:ext cx="4873575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50"/>
            </a:lvl1pPr>
            <a:lvl2pPr marL="400685" indent="0">
              <a:buNone/>
              <a:defRPr sz="2100"/>
            </a:lvl2pPr>
            <a:lvl3pPr marL="800735" indent="0">
              <a:buNone/>
              <a:defRPr sz="1750"/>
            </a:lvl3pPr>
            <a:lvl4pPr marL="1201420" indent="0">
              <a:buNone/>
              <a:defRPr sz="1575"/>
            </a:lvl4pPr>
            <a:lvl5pPr marL="1601470" indent="0">
              <a:buNone/>
              <a:defRPr sz="1575"/>
            </a:lvl5pPr>
            <a:lvl6pPr marL="2002155" indent="0">
              <a:buNone/>
              <a:defRPr sz="1575"/>
            </a:lvl6pPr>
            <a:lvl7pPr marL="2402205" indent="0">
              <a:buNone/>
              <a:defRPr sz="1575"/>
            </a:lvl7pPr>
            <a:lvl8pPr marL="2802890" indent="0">
              <a:buNone/>
              <a:defRPr sz="1575"/>
            </a:lvl8pPr>
            <a:lvl9pPr marL="3202940" indent="0">
              <a:buNone/>
              <a:defRPr sz="157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186783" y="2665379"/>
            <a:ext cx="4873575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256940" y="1778443"/>
            <a:ext cx="4897576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50"/>
            </a:lvl1pPr>
            <a:lvl2pPr marL="400685" indent="0">
              <a:buNone/>
              <a:defRPr sz="2100"/>
            </a:lvl2pPr>
            <a:lvl3pPr marL="800735" indent="0">
              <a:buNone/>
              <a:defRPr sz="1750"/>
            </a:lvl3pPr>
            <a:lvl4pPr marL="1201420" indent="0">
              <a:buNone/>
              <a:defRPr sz="1575"/>
            </a:lvl4pPr>
            <a:lvl5pPr marL="1601470" indent="0">
              <a:buNone/>
              <a:defRPr sz="1575"/>
            </a:lvl5pPr>
            <a:lvl6pPr marL="2002155" indent="0">
              <a:buNone/>
              <a:defRPr sz="1575"/>
            </a:lvl6pPr>
            <a:lvl7pPr marL="2402205" indent="0">
              <a:buNone/>
              <a:defRPr sz="1575"/>
            </a:lvl7pPr>
            <a:lvl8pPr marL="2802890" indent="0">
              <a:buNone/>
              <a:defRPr sz="1575"/>
            </a:lvl8pPr>
            <a:lvl9pPr marL="3202940" indent="0">
              <a:buNone/>
              <a:defRPr sz="157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56940" y="2665379"/>
            <a:ext cx="4897576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1" y="274955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80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183188" y="987425"/>
            <a:ext cx="6172200" cy="4873624"/>
          </a:xfrm>
          <a:prstGeom prst="rect">
            <a:avLst/>
          </a:prstGeom>
        </p:spPr>
        <p:txBody>
          <a:bodyPr/>
          <a:lstStyle>
            <a:lvl1pPr>
              <a:defRPr sz="2805"/>
            </a:lvl1pPr>
            <a:lvl2pPr>
              <a:defRPr sz="2450"/>
            </a:lvl2pPr>
            <a:lvl3pPr>
              <a:defRPr sz="2100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839788" y="2057405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00685" indent="0">
              <a:buNone/>
              <a:defRPr sz="1225"/>
            </a:lvl2pPr>
            <a:lvl3pPr marL="800735" indent="0">
              <a:buNone/>
              <a:defRPr sz="1050"/>
            </a:lvl3pPr>
            <a:lvl4pPr marL="1201420" indent="0">
              <a:buNone/>
              <a:defRPr sz="875"/>
            </a:lvl4pPr>
            <a:lvl5pPr marL="1601470" indent="0">
              <a:buNone/>
              <a:defRPr sz="875"/>
            </a:lvl5pPr>
            <a:lvl6pPr marL="2002155" indent="0">
              <a:buNone/>
              <a:defRPr sz="875"/>
            </a:lvl6pPr>
            <a:lvl7pPr marL="2402205" indent="0">
              <a:buNone/>
              <a:defRPr sz="875"/>
            </a:lvl7pPr>
            <a:lvl8pPr marL="2802890" indent="0">
              <a:buNone/>
              <a:defRPr sz="875"/>
            </a:lvl8pPr>
            <a:lvl9pPr marL="3202940" indent="0">
              <a:buNone/>
              <a:defRPr sz="87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90" y="457200"/>
            <a:ext cx="4165349" cy="1600200"/>
          </a:xfrm>
          <a:prstGeom prst="rect">
            <a:avLst/>
          </a:prstGeom>
        </p:spPr>
        <p:txBody>
          <a:bodyPr anchor="b"/>
          <a:lstStyle>
            <a:lvl1pPr>
              <a:defRPr sz="280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5183188" y="457201"/>
            <a:ext cx="6172200" cy="540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5"/>
            </a:lvl1pPr>
            <a:lvl2pPr marL="400685" indent="0">
              <a:buNone/>
              <a:defRPr sz="2450"/>
            </a:lvl2pPr>
            <a:lvl3pPr marL="800735" indent="0">
              <a:buNone/>
              <a:defRPr sz="2100"/>
            </a:lvl3pPr>
            <a:lvl4pPr marL="1201420" indent="0">
              <a:buNone/>
              <a:defRPr sz="1750"/>
            </a:lvl4pPr>
            <a:lvl5pPr marL="1601470" indent="0">
              <a:buNone/>
              <a:defRPr sz="1750"/>
            </a:lvl5pPr>
            <a:lvl6pPr marL="2002155" indent="0">
              <a:buNone/>
              <a:defRPr sz="1750"/>
            </a:lvl6pPr>
            <a:lvl7pPr marL="2402205" indent="0">
              <a:buNone/>
              <a:defRPr sz="1750"/>
            </a:lvl7pPr>
            <a:lvl8pPr marL="2802890" indent="0">
              <a:buNone/>
              <a:defRPr sz="1750"/>
            </a:lvl8pPr>
            <a:lvl9pPr marL="3202940" indent="0">
              <a:buNone/>
              <a:defRPr sz="1750"/>
            </a:lvl9pPr>
          </a:lstStyle>
          <a:p>
            <a:pPr marL="0" marR="0" lvl="0" indent="0" algn="l" defTabSz="106743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5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280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839790" y="2057405"/>
            <a:ext cx="4165349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50"/>
            </a:lvl1pPr>
            <a:lvl2pPr marL="400685" indent="0">
              <a:buNone/>
              <a:defRPr sz="1575"/>
            </a:lvl2pPr>
            <a:lvl3pPr marL="800735" indent="0">
              <a:buNone/>
              <a:defRPr sz="1400"/>
            </a:lvl3pPr>
            <a:lvl4pPr marL="1201420" indent="0">
              <a:buNone/>
              <a:defRPr sz="1225"/>
            </a:lvl4pPr>
            <a:lvl5pPr marL="1601470" indent="0">
              <a:buNone/>
              <a:defRPr sz="1225"/>
            </a:lvl5pPr>
            <a:lvl6pPr marL="2002155" indent="0">
              <a:buNone/>
              <a:defRPr sz="1225"/>
            </a:lvl6pPr>
            <a:lvl7pPr marL="2402205" indent="0">
              <a:buNone/>
              <a:defRPr sz="1225"/>
            </a:lvl7pPr>
            <a:lvl8pPr marL="2802890" indent="0">
              <a:buNone/>
              <a:defRPr sz="1225"/>
            </a:lvl8pPr>
            <a:lvl9pPr marL="3202940" indent="0">
              <a:buNone/>
              <a:defRPr sz="122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1" y="274955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09601" y="1600204"/>
            <a:ext cx="109728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3AD37C9C-8B2D-4EEB-9744-DBCB0EA45E74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8724903" y="365131"/>
            <a:ext cx="2628900" cy="5811837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838207" y="365131"/>
            <a:ext cx="7734300" cy="58118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  <p:custDataLst>
              <p:tags r:id="rId2"/>
            </p:custDataLst>
          </p:nvPr>
        </p:nvSpPr>
        <p:spPr>
          <a:xfrm>
            <a:off x="838200" y="365131"/>
            <a:ext cx="10515600" cy="5811837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83CAE754-B5DA-4E52-B21E-5FFD050B42B0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3C41D533-AEEE-476D-87FF-5552D44950C1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7F60764E-AA02-4246-BB5C-52C36A80D469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 fontAlgn="auto">
              <a:spcBef>
                <a:spcPct val="0"/>
              </a:spcBef>
              <a:spcAft>
                <a:spcPct val="0"/>
              </a:spcAft>
              <a:buFontTx/>
              <a:buNone/>
              <a:defRPr/>
            </a:lvl1pPr>
          </a:lstStyle>
          <a:p>
            <a:pPr>
              <a:defRPr/>
            </a:pPr>
            <a:fld id="{6218766E-D01D-4AC9-B7BE-20EC255C2237}" type="slidenum">
              <a:rPr lang="zh-CN" altLang="zh-CN"/>
            </a:fld>
            <a:endParaRPr lang="zh-CN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4" Type="http://schemas.openxmlformats.org/officeDocument/2006/relationships/theme" Target="../theme/theme1.xml"/><Relationship Id="rId23" Type="http://schemas.openxmlformats.org/officeDocument/2006/relationships/tags" Target="../tags/tag74.xml"/><Relationship Id="rId22" Type="http://schemas.openxmlformats.org/officeDocument/2006/relationships/image" Target="file:///D:\qq&#25991;&#20214;\712321467\Image\C2C\Image2\%7b75232B38-A165-1FB7-499C-2E1C792CACB5%7d.png" TargetMode="External"/><Relationship Id="rId21" Type="http://schemas.openxmlformats.org/officeDocument/2006/relationships/image" Target="../media/image2.png"/><Relationship Id="rId20" Type="http://schemas.openxmlformats.org/officeDocument/2006/relationships/tags" Target="../tags/tag73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72.xml"/><Relationship Id="rId18" Type="http://schemas.openxmlformats.org/officeDocument/2006/relationships/tags" Target="../tags/tag71.xml"/><Relationship Id="rId17" Type="http://schemas.openxmlformats.org/officeDocument/2006/relationships/tags" Target="../tags/tag70.xml"/><Relationship Id="rId16" Type="http://schemas.openxmlformats.org/officeDocument/2006/relationships/tags" Target="../tags/tag69.xml"/><Relationship Id="rId15" Type="http://schemas.openxmlformats.org/officeDocument/2006/relationships/tags" Target="../tags/tag68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image" Target="file:///D:\qq&#25991;&#20214;\712321467\Image\C2C\Image2\%7b75232B38-A165-1FB7-499C-2E1C792CACB5%7d.png" TargetMode="External"/><Relationship Id="rId8" Type="http://schemas.openxmlformats.org/officeDocument/2006/relationships/image" Target="../media/image2.png"/><Relationship Id="rId7" Type="http://schemas.openxmlformats.org/officeDocument/2006/relationships/tags" Target="../tags/tag83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4" Type="http://schemas.openxmlformats.org/officeDocument/2006/relationships/tags" Target="../tags/tag80.xml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0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image" Target="file:///D:\qq&#25991;&#20214;\712321467\Image\C2C\Image2\%7b75232B38-A165-1FB7-499C-2E1C792CACB5%7d.png" TargetMode="External"/><Relationship Id="rId8" Type="http://schemas.openxmlformats.org/officeDocument/2006/relationships/image" Target="../media/image2.png"/><Relationship Id="rId7" Type="http://schemas.openxmlformats.org/officeDocument/2006/relationships/tags" Target="../tags/tag94.xml"/><Relationship Id="rId6" Type="http://schemas.openxmlformats.org/officeDocument/2006/relationships/tags" Target="../tags/tag93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0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4.xml"/><Relationship Id="rId8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8.xml"/><Relationship Id="rId24" Type="http://schemas.openxmlformats.org/officeDocument/2006/relationships/theme" Target="../theme/theme4.xml"/><Relationship Id="rId23" Type="http://schemas.openxmlformats.org/officeDocument/2006/relationships/tags" Target="../tags/tag168.xml"/><Relationship Id="rId22" Type="http://schemas.openxmlformats.org/officeDocument/2006/relationships/image" Target="file:///D:\qq&#25991;&#20214;\712321467\Image\C2C\Image2\%7b75232B38-A165-1FB7-499C-2E1C792CACB5%7d.png" TargetMode="External"/><Relationship Id="rId21" Type="http://schemas.openxmlformats.org/officeDocument/2006/relationships/image" Target="../media/image2.png"/><Relationship Id="rId20" Type="http://schemas.openxmlformats.org/officeDocument/2006/relationships/tags" Target="../tags/tag167.xml"/><Relationship Id="rId2" Type="http://schemas.openxmlformats.org/officeDocument/2006/relationships/slideLayout" Target="../slideLayouts/slideLayout17.xml"/><Relationship Id="rId19" Type="http://schemas.openxmlformats.org/officeDocument/2006/relationships/tags" Target="../tags/tag166.xml"/><Relationship Id="rId18" Type="http://schemas.openxmlformats.org/officeDocument/2006/relationships/tags" Target="../tags/tag165.xml"/><Relationship Id="rId17" Type="http://schemas.openxmlformats.org/officeDocument/2006/relationships/tags" Target="../tags/tag164.xml"/><Relationship Id="rId16" Type="http://schemas.openxmlformats.org/officeDocument/2006/relationships/tags" Target="../tags/tag163.xml"/><Relationship Id="rId15" Type="http://schemas.openxmlformats.org/officeDocument/2006/relationships/tags" Target="../tags/tag162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7.xml"/><Relationship Id="rId8" Type="http://schemas.openxmlformats.org/officeDocument/2006/relationships/slideLayout" Target="../slideLayouts/slideLayout36.xml"/><Relationship Id="rId7" Type="http://schemas.openxmlformats.org/officeDocument/2006/relationships/slideLayout" Target="../slideLayouts/slideLayout35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Relationship Id="rId3" Type="http://schemas.openxmlformats.org/officeDocument/2006/relationships/slideLayout" Target="../slideLayouts/slideLayout31.xml"/><Relationship Id="rId21" Type="http://schemas.openxmlformats.org/officeDocument/2006/relationships/theme" Target="../theme/theme5.xml"/><Relationship Id="rId20" Type="http://schemas.openxmlformats.org/officeDocument/2006/relationships/tags" Target="../tags/tag233.xml"/><Relationship Id="rId2" Type="http://schemas.openxmlformats.org/officeDocument/2006/relationships/slideLayout" Target="../slideLayouts/slideLayout30.xml"/><Relationship Id="rId19" Type="http://schemas.openxmlformats.org/officeDocument/2006/relationships/image" Target="file:///D:\qq&#25991;&#20214;\712321467\Image\C2C\Image2\%7b75232B38-A165-1FB7-499C-2E1C792CACB5%7d.png" TargetMode="External"/><Relationship Id="rId18" Type="http://schemas.openxmlformats.org/officeDocument/2006/relationships/image" Target="../media/image2.png"/><Relationship Id="rId17" Type="http://schemas.openxmlformats.org/officeDocument/2006/relationships/tags" Target="../tags/tag232.xml"/><Relationship Id="rId16" Type="http://schemas.openxmlformats.org/officeDocument/2006/relationships/tags" Target="../tags/tag231.xml"/><Relationship Id="rId15" Type="http://schemas.openxmlformats.org/officeDocument/2006/relationships/tags" Target="../tags/tag230.xml"/><Relationship Id="rId14" Type="http://schemas.openxmlformats.org/officeDocument/2006/relationships/tags" Target="../tags/tag229.xml"/><Relationship Id="rId13" Type="http://schemas.openxmlformats.org/officeDocument/2006/relationships/tags" Target="../tags/tag228.xml"/><Relationship Id="rId12" Type="http://schemas.openxmlformats.org/officeDocument/2006/relationships/tags" Target="../tags/tag227.xml"/><Relationship Id="rId11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9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8.xml"/><Relationship Id="rId8" Type="http://schemas.openxmlformats.org/officeDocument/2006/relationships/slideLayout" Target="../slideLayouts/slideLayout47.xml"/><Relationship Id="rId7" Type="http://schemas.openxmlformats.org/officeDocument/2006/relationships/slideLayout" Target="../slideLayouts/slideLayout46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Relationship Id="rId34" Type="http://schemas.openxmlformats.org/officeDocument/2006/relationships/theme" Target="../theme/theme6.xml"/><Relationship Id="rId33" Type="http://schemas.openxmlformats.org/officeDocument/2006/relationships/tags" Target="../tags/tag275.xml"/><Relationship Id="rId32" Type="http://schemas.openxmlformats.org/officeDocument/2006/relationships/image" Target="file:///D:\qq&#25991;&#20214;\712321467\Image\C2C\Image2\%7b75232B38-A165-1FB7-499C-2E1C792CACB5%7d.png" TargetMode="External"/><Relationship Id="rId31" Type="http://schemas.openxmlformats.org/officeDocument/2006/relationships/image" Target="../media/image2.png"/><Relationship Id="rId30" Type="http://schemas.openxmlformats.org/officeDocument/2006/relationships/tags" Target="../tags/tag274.xml"/><Relationship Id="rId3" Type="http://schemas.openxmlformats.org/officeDocument/2006/relationships/slideLayout" Target="../slideLayouts/slideLayout42.xml"/><Relationship Id="rId29" Type="http://schemas.openxmlformats.org/officeDocument/2006/relationships/image" Target="../media/image4.png"/><Relationship Id="rId28" Type="http://schemas.openxmlformats.org/officeDocument/2006/relationships/tags" Target="../tags/tag273.xml"/><Relationship Id="rId27" Type="http://schemas.openxmlformats.org/officeDocument/2006/relationships/tags" Target="../tags/tag272.xml"/><Relationship Id="rId26" Type="http://schemas.openxmlformats.org/officeDocument/2006/relationships/tags" Target="../tags/tag271.xml"/><Relationship Id="rId25" Type="http://schemas.openxmlformats.org/officeDocument/2006/relationships/tags" Target="../tags/tag270.xml"/><Relationship Id="rId24" Type="http://schemas.openxmlformats.org/officeDocument/2006/relationships/tags" Target="../tags/tag269.xml"/><Relationship Id="rId23" Type="http://schemas.openxmlformats.org/officeDocument/2006/relationships/hyperlink" Target="http://invalid.uri" TargetMode="External"/><Relationship Id="rId22" Type="http://schemas.openxmlformats.org/officeDocument/2006/relationships/tags" Target="../tags/tag268.xml"/><Relationship Id="rId21" Type="http://schemas.openxmlformats.org/officeDocument/2006/relationships/tags" Target="../tags/tag267.xml"/><Relationship Id="rId20" Type="http://schemas.openxmlformats.org/officeDocument/2006/relationships/tags" Target="../tags/tag266.xml"/><Relationship Id="rId2" Type="http://schemas.openxmlformats.org/officeDocument/2006/relationships/slideLayout" Target="../slideLayouts/slideLayout41.xml"/><Relationship Id="rId19" Type="http://schemas.openxmlformats.org/officeDocument/2006/relationships/tags" Target="../tags/tag265.xml"/><Relationship Id="rId18" Type="http://schemas.openxmlformats.org/officeDocument/2006/relationships/tags" Target="../tags/tag264.xml"/><Relationship Id="rId17" Type="http://schemas.openxmlformats.org/officeDocument/2006/relationships/tags" Target="../tags/tag263.xml"/><Relationship Id="rId16" Type="http://schemas.openxmlformats.org/officeDocument/2006/relationships/tags" Target="../tags/tag262.xml"/><Relationship Id="rId15" Type="http://schemas.openxmlformats.org/officeDocument/2006/relationships/image" Target="../media/image3.png"/><Relationship Id="rId14" Type="http://schemas.openxmlformats.org/officeDocument/2006/relationships/tags" Target="../tags/tag261.xml"/><Relationship Id="rId13" Type="http://schemas.openxmlformats.org/officeDocument/2006/relationships/tags" Target="../tags/tag260.xml"/><Relationship Id="rId12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5"/>
            </p:custDataLst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6"/>
            </p:custDataLst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  <p:custDataLst>
              <p:tags r:id="rId17"/>
            </p:custDataLst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  <p:custDataLst>
              <p:tags r:id="rId18"/>
            </p:custDataLst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  <p:custDataLst>
              <p:tags r:id="rId19"/>
            </p:custDataLst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A64F6B3-DA59-4D1F-95D5-D0E1A11EF6FC}" type="slidenum">
              <a:rPr lang="zh-CN" altLang="zh-CN"/>
            </a:fld>
            <a:endParaRPr lang="zh-CN" altLang="zh-CN"/>
          </a:p>
        </p:txBody>
      </p:sp>
      <p:pic>
        <p:nvPicPr>
          <p:cNvPr id="1031" name="图片 1073743875" descr="学科网 zxxk.com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21" r:link="rId2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  <p:pic>
        <p:nvPicPr>
          <p:cNvPr id="1032" name="图片 1073743875" descr="学科网 zxxk.com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21" r:link="rId2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  <p:custDataLst>
              <p:tags r:id="rId2"/>
            </p:custDataLst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zh-CN" smtClean="0"/>
              <a:t>单击此处编辑母版标题样式</a:t>
            </a:r>
            <a:endParaRPr lang="zh-CN" altLang="zh-CN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0"/>
            <p:custDataLst>
              <p:tags r:id="rId3"/>
            </p:custDataLst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zh-CN" smtClean="0"/>
              <a:t>单击此处编辑母版文本样式</a:t>
            </a:r>
            <a:endParaRPr lang="zh-CN" altLang="zh-CN" smtClean="0"/>
          </a:p>
          <a:p>
            <a:pPr lvl="1"/>
            <a:r>
              <a:rPr lang="zh-CN" altLang="zh-CN" smtClean="0"/>
              <a:t>第二级</a:t>
            </a:r>
            <a:endParaRPr lang="zh-CN" altLang="zh-CN" smtClean="0"/>
          </a:p>
          <a:p>
            <a:pPr lvl="2"/>
            <a:r>
              <a:rPr lang="zh-CN" altLang="zh-CN" smtClean="0"/>
              <a:t>第三级</a:t>
            </a:r>
            <a:endParaRPr lang="zh-CN" altLang="zh-CN" smtClean="0"/>
          </a:p>
          <a:p>
            <a:pPr lvl="3"/>
            <a:r>
              <a:rPr lang="zh-CN" altLang="zh-CN" smtClean="0"/>
              <a:t>第四级</a:t>
            </a:r>
            <a:endParaRPr lang="zh-CN" altLang="zh-CN" smtClean="0"/>
          </a:p>
          <a:p>
            <a:pPr lvl="4"/>
            <a:r>
              <a:rPr lang="zh-CN" altLang="zh-CN" smtClean="0"/>
              <a:t>第五级</a:t>
            </a:r>
            <a:endParaRPr lang="zh-CN" altLang="zh-C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11"/>
            <p:custDataLst>
              <p:tags r:id="rId4"/>
            </p:custDataLst>
          </p:nvPr>
        </p:nvSpPr>
        <p:spPr bwMode="auto">
          <a:xfrm>
            <a:off x="609600" y="6246285"/>
            <a:ext cx="2844800" cy="47624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kern="1200" noProof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200"/>
            <a:endParaRPr lang="zh-C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9"/>
            <p:custDataLst>
              <p:tags r:id="rId5"/>
            </p:custDataLst>
          </p:nvPr>
        </p:nvSpPr>
        <p:spPr bwMode="auto">
          <a:xfrm>
            <a:off x="4165600" y="6246285"/>
            <a:ext cx="3860800" cy="47624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indent="0" algn="ctr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kern="1200" noProof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200"/>
            <a:endParaRPr lang="zh-C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 bwMode="auto">
          <a:xfrm>
            <a:off x="8737600" y="6246285"/>
            <a:ext cx="2844800" cy="476249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 vert="horz" wrap="square" lIns="91440" tIns="45720" rIns="91440" bIns="45720" anchor="t" anchorCtr="0"/>
          <a:lstStyle>
            <a:defPPr>
              <a:defRPr lang="zh-CN"/>
            </a:defPPr>
            <a:lvl1pPr marL="0" indent="0" algn="r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kern="1200" noProof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indent="0" algn="l" defTabSz="1219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lang="en-US" alt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98C3BD4-CC3C-44E0-B9A3-376AF88DAACB}" type="slidenum">
              <a:rPr lang="en-US" altLang="zh-CN" smtClean="0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  <p:pic>
        <p:nvPicPr>
          <p:cNvPr id="1031" name="图片 1073743875" descr="学科网 zxxk.com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 r:link="rId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har char="•"/>
        <a:defRPr sz="4265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rtl="0" eaLnBrk="0" fontAlgn="base" hangingPunct="0">
        <a:spcBef>
          <a:spcPct val="20000"/>
        </a:spcBef>
        <a:spcAft>
          <a:spcPct val="0"/>
        </a:spcAft>
        <a:buChar char="–"/>
        <a:defRPr sz="3735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lvl2pPr>
      <a:lvl3pPr marL="1524000" indent="-3048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lvl3pPr>
      <a:lvl4pPr marL="2133600" indent="-304800" algn="l" rtl="0" eaLnBrk="0" fontAlgn="base" hangingPunct="0">
        <a:spcBef>
          <a:spcPct val="20000"/>
        </a:spcBef>
        <a:spcAft>
          <a:spcPct val="0"/>
        </a:spcAft>
        <a:buChar char="–"/>
        <a:defRPr sz="2665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lvl4pPr>
      <a:lvl5pPr marL="2743200" indent="-304800" algn="l" rtl="0" eaLnBrk="0" fontAlgn="base" hangingPunct="0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lvl5pPr>
      <a:lvl6pPr marL="3352800" indent="-304800" algn="l" rtl="0" eaLnBrk="1" fontAlgn="base" hangingPunct="1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+mn-lt"/>
        </a:defRPr>
      </a:lvl6pPr>
      <a:lvl7pPr marL="3962400" indent="-304800" algn="l" rtl="0" eaLnBrk="1" fontAlgn="base" hangingPunct="1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+mn-lt"/>
        </a:defRPr>
      </a:lvl7pPr>
      <a:lvl8pPr marL="4572000" indent="-304800" algn="l" rtl="0" eaLnBrk="1" fontAlgn="base" hangingPunct="1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+mn-lt"/>
        </a:defRPr>
      </a:lvl8pPr>
      <a:lvl9pPr marL="5181600" indent="-304800" algn="l" rtl="0" eaLnBrk="1" fontAlgn="base" hangingPunct="1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indent="0" algn="l" defTabSz="1219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indent="0" algn="l" defTabSz="1219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indent="0" algn="l" defTabSz="1219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0" algn="l" defTabSz="1219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indent="0" algn="l" defTabSz="1219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/>
          </p:cNvSpPr>
          <p:nvPr>
            <p:ph type="sldNum" sz="quarter" idx="4"/>
            <p:custDataLst>
              <p:tags r:id="rId2"/>
            </p:custDataLst>
          </p:nvPr>
        </p:nvSpPr>
        <p:spPr bwMode="auto">
          <a:xfrm>
            <a:off x="8737600" y="6246285"/>
            <a:ext cx="2844800" cy="476249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 vert="horz" wrap="square" lIns="91440" tIns="45720" rIns="91440" bIns="45720" anchor="t" anchorCtr="0"/>
          <a:lstStyle>
            <a:lvl1pPr marL="0" indent="0" algn="r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noProof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+mn-ea"/>
              </a:defRPr>
            </a:lvl1pPr>
            <a:lvl2pPr marL="6096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2pPr>
            <a:lvl3pPr marL="12192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3pPr>
            <a:lvl4pPr marL="18288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4pPr>
            <a:lvl5pPr marL="24384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5pPr>
          </a:lstStyle>
          <a:p>
            <a:fld id="{E72FDA7B-F356-4BAF-A4EB-F7F2A4B9E95F}" type="slidenum">
              <a:rPr lang="en-US" altLang="zh-CN" smtClean="0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zh-CN" smtClean="0"/>
              <a:t>单击此处编辑母版标题样式</a:t>
            </a:r>
            <a:endParaRPr lang="zh-CN" altLang="zh-CN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2"/>
            <p:custDataLst>
              <p:tags r:id="rId4"/>
            </p:custDataLst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zh-CN" smtClean="0"/>
              <a:t>单击此处编辑母版文本样式</a:t>
            </a:r>
            <a:endParaRPr lang="zh-CN" altLang="zh-CN" smtClean="0"/>
          </a:p>
          <a:p>
            <a:pPr lvl="1"/>
            <a:r>
              <a:rPr lang="zh-CN" altLang="zh-CN" smtClean="0"/>
              <a:t>第二级</a:t>
            </a:r>
            <a:endParaRPr lang="zh-CN" altLang="zh-CN" smtClean="0"/>
          </a:p>
          <a:p>
            <a:pPr lvl="2"/>
            <a:r>
              <a:rPr lang="zh-CN" altLang="zh-CN" smtClean="0"/>
              <a:t>第三级</a:t>
            </a:r>
            <a:endParaRPr lang="zh-CN" altLang="zh-CN" smtClean="0"/>
          </a:p>
          <a:p>
            <a:pPr lvl="3"/>
            <a:r>
              <a:rPr lang="zh-CN" altLang="zh-CN" smtClean="0"/>
              <a:t>第四级</a:t>
            </a:r>
            <a:endParaRPr lang="zh-CN" altLang="zh-CN" smtClean="0"/>
          </a:p>
          <a:p>
            <a:pPr lvl="4"/>
            <a:r>
              <a:rPr lang="zh-CN" altLang="zh-CN" smtClean="0"/>
              <a:t>第五级</a:t>
            </a:r>
            <a:endParaRPr lang="zh-CN" altLang="zh-CN" smtClean="0"/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dt" sz="half" idx="10"/>
            <p:custDataLst>
              <p:tags r:id="rId5"/>
            </p:custDataLst>
          </p:nvPr>
        </p:nvSpPr>
        <p:spPr bwMode="auto">
          <a:xfrm>
            <a:off x="609600" y="6246285"/>
            <a:ext cx="2844800" cy="47624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noProof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  <a:lvl2pPr marL="6096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2pPr>
            <a:lvl3pPr marL="12192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3pPr>
            <a:lvl4pPr marL="18288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4pPr>
            <a:lvl5pPr marL="24384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5pPr>
          </a:lstStyle>
          <a:p>
            <a:pPr defTabSz="1219200"/>
            <a:endParaRPr lang="zh-CN">
              <a:solidFill>
                <a:srgbClr val="000000"/>
              </a:solidFill>
            </a:endParaRPr>
          </a:p>
        </p:txBody>
      </p:sp>
      <p:sp>
        <p:nvSpPr>
          <p:cNvPr id="5126" name="Rectangle 5"/>
          <p:cNvSpPr>
            <a:spLocks noGrp="1" noChangeArrowheads="1"/>
          </p:cNvSpPr>
          <p:nvPr>
            <p:ph type="ftr" sz="quarter" idx="11"/>
            <p:custDataLst>
              <p:tags r:id="rId6"/>
            </p:custDataLst>
          </p:nvPr>
        </p:nvSpPr>
        <p:spPr bwMode="auto">
          <a:xfrm>
            <a:off x="4165600" y="6246285"/>
            <a:ext cx="3860800" cy="47624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65" noProof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  <a:lvl2pPr marL="6096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2pPr>
            <a:lvl3pPr marL="12192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3pPr>
            <a:lvl4pPr marL="18288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4pPr>
            <a:lvl5pPr marL="2438400" indent="0" algn="l" defTabSz="1219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5pPr>
          </a:lstStyle>
          <a:p>
            <a:pPr defTabSz="1219200"/>
            <a:endParaRPr lang="zh-CN">
              <a:solidFill>
                <a:srgbClr val="000000"/>
              </a:solidFill>
            </a:endParaRPr>
          </a:p>
        </p:txBody>
      </p:sp>
      <p:pic>
        <p:nvPicPr>
          <p:cNvPr id="5127" name="图片 1073743875" descr="学科网 zxxk.com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 r:link="rId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586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har char="•"/>
        <a:defRPr sz="4265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marL="990600" indent="-381000" algn="l" rtl="0" eaLnBrk="0" fontAlgn="base" hangingPunct="0">
        <a:spcBef>
          <a:spcPct val="20000"/>
        </a:spcBef>
        <a:spcAft>
          <a:spcPct val="0"/>
        </a:spcAft>
        <a:buChar char="–"/>
        <a:defRPr sz="3735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marL="1524000" indent="-3048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marL="2133600" indent="-304800" algn="l" rtl="0" eaLnBrk="0" fontAlgn="base" hangingPunct="0">
        <a:spcBef>
          <a:spcPct val="20000"/>
        </a:spcBef>
        <a:spcAft>
          <a:spcPct val="0"/>
        </a:spcAft>
        <a:buChar char="–"/>
        <a:defRPr sz="2665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4pPr>
      <a:lvl5pPr marL="2743200" indent="-304800" algn="l" rtl="0" eaLnBrk="0" fontAlgn="base" hangingPunct="0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Char char="»"/>
        <a:defRPr sz="2665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9pPr>
    </p:bodyStyle>
    <p:otherStyle>
      <a:lvl1pPr marL="0" indent="0" algn="l" defTabSz="12192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</a:defRPr>
      </a:lvl1pPr>
      <a:lvl2pPr marL="609600" indent="0" algn="l" defTabSz="12192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</a:defRPr>
      </a:lvl2pPr>
      <a:lvl3pPr marL="1219200" indent="0" algn="l" defTabSz="12192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</a:defRPr>
      </a:lvl3pPr>
      <a:lvl4pPr marL="1828800" indent="0" algn="l" defTabSz="12192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</a:defRPr>
      </a:lvl4pPr>
      <a:lvl5pPr marL="2438400" indent="0" algn="l" defTabSz="12192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24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</a:defRPr>
      </a:lvl5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5"/>
            </p:custDataLst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6"/>
            </p:custDataLst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  <p:custDataLst>
              <p:tags r:id="rId17"/>
            </p:custDataLst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  <p:custDataLst>
              <p:tags r:id="rId18"/>
            </p:custDataLst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zh-CN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  <p:custDataLst>
              <p:tags r:id="rId19"/>
            </p:custDataLst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CA64F6B3-DA59-4D1F-95D5-D0E1A11EF6FC}" type="slidenum">
              <a:rPr lang="zh-CN" altLang="zh-CN" smtClean="0"/>
            </a:fld>
            <a:endParaRPr lang="zh-CN" altLang="zh-CN"/>
          </a:p>
        </p:txBody>
      </p:sp>
      <p:pic>
        <p:nvPicPr>
          <p:cNvPr id="1031" name="图片 1073743875" descr="学科网 zxxk.com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21" r:link="rId22"/>
          <a:stretch>
            <a:fillRect/>
          </a:stretch>
        </p:blipFill>
        <p:spPr>
          <a:xfrm>
            <a:off x="838200" y="365126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  <p:pic>
        <p:nvPicPr>
          <p:cNvPr id="1032" name="图片 1073743875" descr="学科网 zxxk.com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21" r:link="rId2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5"/>
            <p:custDataLst>
              <p:tags r:id="rId13"/>
            </p:custDataLst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09600" y="6245225"/>
            <a:ext cx="2844800" cy="476251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65600" y="6245225"/>
            <a:ext cx="3860800" cy="476251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737600" y="6245225"/>
            <a:ext cx="2844800" cy="476251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031" name="图片 1073743875" descr="学科网 zxxk.com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8" r:link="rId19"/>
          <a:stretch>
            <a:fillRect/>
          </a:stretch>
        </p:blipFill>
        <p:spPr>
          <a:xfrm>
            <a:off x="1117602" y="365127"/>
            <a:ext cx="12700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  <p:pic>
        <p:nvPicPr>
          <p:cNvPr id="1032" name="图片 1073743875" descr="学科网 zxxk.com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18" r:link="rId1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组合 160815"/>
          <p:cNvGrpSpPr/>
          <p:nvPr>
            <p:custDataLst>
              <p:tags r:id="rId13"/>
            </p:custDataLst>
          </p:nvPr>
        </p:nvGrpSpPr>
        <p:grpSpPr>
          <a:xfrm>
            <a:off x="10942584" y="5930009"/>
            <a:ext cx="1140045" cy="849865"/>
            <a:chOff x="5146" y="3695"/>
            <a:chExt cx="538" cy="536"/>
          </a:xfrm>
        </p:grpSpPr>
        <p:pic>
          <p:nvPicPr>
            <p:cNvPr id="4110" name="图片 160807" descr="球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15">
              <a:clrChange>
                <a:clrFrom>
                  <a:srgbClr val="FDFDFD"/>
                </a:clrFrom>
                <a:clrTo>
                  <a:srgbClr val="FDFDFD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146" y="3695"/>
              <a:ext cx="538" cy="536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  <p:sp>
          <p:nvSpPr>
            <p:cNvPr id="4111" name="矩形 160814">
              <a:hlinkClick r:id="" action="ppaction://hlinkshowjump?jump=endshow"/>
            </p:cNvPr>
            <p:cNvSpPr>
              <a:spLocks noTextEdit="1"/>
            </p:cNvSpPr>
            <p:nvPr>
              <p:custDataLst>
                <p:tags r:id="rId16"/>
              </p:custDataLst>
            </p:nvPr>
          </p:nvSpPr>
          <p:spPr>
            <a:xfrm>
              <a:off x="5201" y="3825"/>
              <a:ext cx="438" cy="214"/>
            </a:xfrm>
            <a:solidFill>
              <a:srgbClr val="0066CC"/>
            </a:solidFill>
            <a:ln w="19050">
              <a:solidFill>
                <a:srgbClr val="99CCFF"/>
              </a:solidFill>
              <a:miter lim="800000"/>
            </a:ln>
            <a:effectLst>
              <a:outerShdw dist="35921" dir="2700000" algn="ctr">
                <a:srgbClr val="990000"/>
              </a:outerShdw>
            </a:effectLst>
          </p:spPr>
          <p:txBody>
            <a:bodyPr wrap="none" fromWordArt="1">
              <a:prstTxWarp prst="textPlain">
                <a:avLst/>
              </a:prstTxWarp>
            </a:bodyPr>
            <a:lstStyle/>
            <a:p>
              <a:pPr marL="0" marR="0" lvl="0" indent="0" algn="ctr" defTabSz="1067435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sz="4205" b="1" i="0" u="none" strike="noStrike" kern="10" cap="none" spc="0" normalizeH="0" baseline="0" noProof="0">
                  <a:ln w="19050">
                    <a:solidFill>
                      <a:srgbClr val="99CCFF"/>
                    </a:solidFill>
                  </a:ln>
                  <a:solidFill>
                    <a:srgbClr val="0066CC"/>
                  </a:solidFill>
                  <a:effectLst>
                    <a:outerShdw dist="35921" dir="2700000" algn="ctr">
                      <a:srgbClr val="990000"/>
                    </a:outerShdw>
                  </a:effectLst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  <a:cs typeface="Arial" panose="020B0604020202020204"/>
                </a:rPr>
                <a:t>结束</a:t>
              </a:r>
              <a:endParaRPr kumimoji="0" sz="4205" b="1" i="0" u="none" strike="noStrike" kern="10" cap="none" spc="0" normalizeH="0" baseline="0" noProof="0">
                <a:ln w="19050">
                  <a:solidFill>
                    <a:srgbClr val="99CCFF"/>
                  </a:solidFill>
                </a:ln>
                <a:solidFill>
                  <a:srgbClr val="0066CC"/>
                </a:solidFill>
                <a:effectLst>
                  <a:outerShdw dist="35921" dir="2700000" algn="ctr">
                    <a:srgbClr val="990000"/>
                  </a:outerShdw>
                </a:effectLst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</a:endParaRPr>
            </a:p>
          </p:txBody>
        </p:sp>
      </p:grpSp>
      <p:sp>
        <p:nvSpPr>
          <p:cNvPr id="4099" name="文本框 160826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557315" y="6454029"/>
            <a:ext cx="1107996" cy="4968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marL="0" marR="0" lvl="0" indent="0" algn="l" defTabSz="1067435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750" b="0" i="0" u="none" strike="noStrike" kern="0" cap="none" spc="0" normalizeH="0" baseline="0" noProof="0">
                <a:ln>
                  <a:noFill/>
                </a:ln>
                <a:solidFill>
                  <a:srgbClr val="E63B1E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/>
              </a:rPr>
              <a:t>1  </a:t>
            </a:r>
            <a:r>
              <a:rPr kumimoji="0" lang="zh-CN" altLang="en-US" sz="1750" b="0" i="0" u="none" strike="noStrike" kern="0" cap="none" spc="0" normalizeH="0" baseline="0" noProof="0">
                <a:ln>
                  <a:noFill/>
                </a:ln>
                <a:solidFill>
                  <a:srgbClr val="E63B1E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/>
              </a:rPr>
              <a:t>通技法</a:t>
            </a:r>
            <a:endParaRPr kumimoji="0" lang="zh-CN" altLang="en-US" sz="1750" b="0" i="0" u="none" strike="noStrike" kern="0" cap="none" spc="0" normalizeH="0" baseline="0" noProof="0">
              <a:ln>
                <a:noFill/>
              </a:ln>
              <a:solidFill>
                <a:srgbClr val="E63B1E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/>
            </a:endParaRPr>
          </a:p>
        </p:txBody>
      </p:sp>
      <p:grpSp>
        <p:nvGrpSpPr>
          <p:cNvPr id="4100" name="组合 160841"/>
          <p:cNvGrpSpPr/>
          <p:nvPr>
            <p:custDataLst>
              <p:tags r:id="rId18"/>
            </p:custDataLst>
          </p:nvPr>
        </p:nvGrpSpPr>
        <p:grpSpPr>
          <a:xfrm>
            <a:off x="0" y="-83844"/>
            <a:ext cx="12192000" cy="955333"/>
            <a:chOff x="0" y="-53"/>
            <a:chExt cx="5760" cy="602"/>
          </a:xfrm>
        </p:grpSpPr>
        <p:grpSp>
          <p:nvGrpSpPr>
            <p:cNvPr id="4106" name="组合 160839"/>
            <p:cNvGrpSpPr/>
            <p:nvPr>
              <p:custDataLst>
                <p:tags r:id="rId19"/>
              </p:custDataLst>
            </p:nvPr>
          </p:nvGrpSpPr>
          <p:grpSpPr>
            <a:xfrm>
              <a:off x="0" y="-42"/>
              <a:ext cx="5760" cy="503"/>
              <a:chOff x="0" y="-42"/>
              <a:chExt cx="5760" cy="503"/>
            </a:xfrm>
          </p:grpSpPr>
          <p:sp>
            <p:nvSpPr>
              <p:cNvPr id="4108" name="矩形 160836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0" y="-42"/>
                <a:ext cx="5760" cy="349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45720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91440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37160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182880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</a:lstStyle>
              <a:p>
                <a:pPr marL="0" marR="0" lvl="0" indent="0" algn="ctr" defTabSz="1067435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2805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/>
                </a:endParaRPr>
              </a:p>
            </p:txBody>
          </p:sp>
          <p:sp>
            <p:nvSpPr>
              <p:cNvPr id="4109" name="文本框 160837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301" y="-5"/>
                <a:ext cx="87" cy="46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45720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91440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37160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1828800" indent="0" algn="l" defTabSz="914400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800" b="1" i="0" u="none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</a:lstStyle>
              <a:p>
                <a:pPr marL="0" marR="0" lvl="0" indent="0" algn="l" defTabSz="1067435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2805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/>
                </a:endParaRPr>
              </a:p>
            </p:txBody>
          </p:sp>
        </p:grpSp>
        <p:sp>
          <p:nvSpPr>
            <p:cNvPr id="4107" name="文本框 160840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560" y="-53"/>
              <a:ext cx="1905" cy="60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914400" rtl="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800" b="1" i="0" u="none" baseline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457200" indent="0" algn="l" defTabSz="914400" rtl="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800" b="1" i="0" u="none" baseline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914400" indent="0" algn="l" defTabSz="914400" rtl="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800" b="1" i="0" u="none" baseline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371600" indent="0" algn="l" defTabSz="914400" rtl="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800" b="1" i="0" u="none" baseline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1828800" indent="0" algn="l" defTabSz="914400" rtl="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800" b="1" i="0" u="none" baseline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</a:lstStyle>
            <a:p>
              <a:pPr marL="0" marR="0" lvl="0" indent="0" algn="l" defTabSz="1067435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3735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/>
                </a:rPr>
                <a:t> </a:t>
              </a:r>
              <a:r>
                <a:rPr kumimoji="0" lang="zh-CN" altLang="en-US" sz="3735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/>
                </a:rPr>
                <a:t>大二轮复习   英语</a:t>
              </a:r>
              <a:endParaRPr kumimoji="0" lang="zh-CN" altLang="en-US" sz="280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/>
              </a:endParaRPr>
            </a:p>
          </p:txBody>
        </p:sp>
      </p:grpSp>
      <p:sp>
        <p:nvSpPr>
          <p:cNvPr id="4101" name="文本框 160846">
            <a:hlinkClick r:id="rId23" action="ppaction://hlinkfile"/>
          </p:cNvPr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821736" y="6454029"/>
            <a:ext cx="1531188" cy="4968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marL="0" marR="0" lvl="0" indent="0" algn="l" defTabSz="1067435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750" b="0" i="0" u="none" strike="noStrike" kern="0" cap="none" spc="0" normalizeH="0" baseline="0" noProof="0">
                <a:ln>
                  <a:noFill/>
                </a:ln>
                <a:solidFill>
                  <a:srgbClr val="E63B1E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/>
              </a:rPr>
              <a:t>限时规范训练</a:t>
            </a:r>
            <a:endParaRPr kumimoji="0" lang="zh-CN" altLang="en-US" sz="1750" b="0" i="0" u="none" strike="noStrike" kern="0" cap="none" spc="0" normalizeH="0" baseline="0" noProof="0">
              <a:ln>
                <a:noFill/>
              </a:ln>
              <a:solidFill>
                <a:srgbClr val="E63B1E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4102" name="直接连接符 160847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>
            <a:off x="6710512" y="6454028"/>
            <a:ext cx="0" cy="285829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</a:ln>
        </p:spPr>
        <p:txBody>
          <a:bodyPr/>
          <a:lstStyle/>
          <a:p>
            <a:pPr marL="0" marR="0" lvl="0" indent="0" algn="l" defTabSz="1067435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7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103" name="文本框 160848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229381" y="6454029"/>
            <a:ext cx="1107996" cy="4968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marL="0" marR="0" lvl="0" indent="0" algn="l" defTabSz="1067435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750" b="0" i="0" u="none" strike="noStrike" kern="0" cap="none" spc="0" normalizeH="0" baseline="0" noProof="0">
                <a:ln>
                  <a:noFill/>
                </a:ln>
                <a:solidFill>
                  <a:srgbClr val="E63B1E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/>
              </a:rPr>
              <a:t>2  </a:t>
            </a:r>
            <a:r>
              <a:rPr kumimoji="0" lang="zh-CN" altLang="en-US" sz="1750" b="0" i="0" u="none" strike="noStrike" kern="0" cap="none" spc="0" normalizeH="0" baseline="0" noProof="0">
                <a:ln>
                  <a:noFill/>
                </a:ln>
                <a:solidFill>
                  <a:srgbClr val="E63B1E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/>
              </a:rPr>
              <a:t>提素能</a:t>
            </a:r>
            <a:endParaRPr kumimoji="0" lang="zh-CN" altLang="en-US" sz="1750" b="0" i="0" u="none" strike="noStrike" kern="0" cap="none" spc="0" normalizeH="0" baseline="0" noProof="0">
              <a:ln>
                <a:noFill/>
              </a:ln>
              <a:solidFill>
                <a:srgbClr val="E63B1E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4104" name="直接连接符 160849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5038445" y="6454028"/>
            <a:ext cx="0" cy="285829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</a:ln>
        </p:spPr>
        <p:txBody>
          <a:bodyPr/>
          <a:lstStyle/>
          <a:p>
            <a:pPr marL="0" marR="0" lvl="0" indent="0" algn="l" defTabSz="1067435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7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105" name="图片 1" descr="图片1"/>
          <p:cNvPicPr>
            <a:picLocks noChangeAspect="1"/>
          </p:cNvPicPr>
          <p:nvPr>
            <p:custDataLst>
              <p:tags r:id="rId28"/>
            </p:custDataLst>
          </p:nvPr>
        </p:nvPicPr>
        <p:blipFill>
          <a:blip r:embed="rId29"/>
          <a:stretch>
            <a:fillRect/>
          </a:stretch>
        </p:blipFill>
        <p:spPr>
          <a:xfrm>
            <a:off x="0" y="1"/>
            <a:ext cx="12801877" cy="720099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  <p:pic>
        <p:nvPicPr>
          <p:cNvPr id="4112" name="图片 1073743875" descr="学科网 zxxk.com"/>
          <p:cNvPicPr>
            <a:picLocks noChangeAspect="1"/>
          </p:cNvPicPr>
          <p:nvPr>
            <p:custDataLst>
              <p:tags r:id="rId30"/>
            </p:custDataLst>
          </p:nvPr>
        </p:nvPicPr>
        <p:blipFill>
          <a:blip r:embed="rId31" r:link="rId32"/>
          <a:stretch>
            <a:fillRect/>
          </a:stretch>
        </p:blipFill>
        <p:spPr>
          <a:xfrm>
            <a:off x="978771" y="438273"/>
            <a:ext cx="11123" cy="11433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  <p:pic>
        <p:nvPicPr>
          <p:cNvPr id="4113" name="图片 1073743875" descr="学科网 zxxk.com"/>
          <p:cNvPicPr>
            <a:picLocks noChangeAspect="1"/>
          </p:cNvPicPr>
          <p:nvPr>
            <p:custDataLst>
              <p:tags r:id="rId33"/>
            </p:custDataLst>
          </p:nvPr>
        </p:nvPicPr>
        <p:blipFill>
          <a:blip r:embed="rId31" r:link="rId3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ransition/>
  <p:txStyles>
    <p:titleStyle>
      <a:lvl1pPr marL="0" indent="0" algn="ctr" defTabSz="1067435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5140" b="0" i="0" u="none" kern="1200" baseline="0">
          <a:solidFill>
            <a:schemeClr val="tx2"/>
          </a:solidFill>
          <a:effectLst/>
          <a:latin typeface="Arial" panose="020B0604020202020204" pitchFamily="34" charset="0"/>
          <a:ea typeface="宋体" panose="02010600030101010101" pitchFamily="2" charset="-122"/>
          <a:cs typeface="+mj-cs"/>
        </a:defRPr>
      </a:lvl1pPr>
    </p:titleStyle>
    <p:bodyStyle>
      <a:lvl1pPr marL="400685" indent="-400685" algn="l" defTabSz="1067435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3735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867410" lvl="1" indent="-333375" algn="l" defTabSz="1067435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327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334770" lvl="2" indent="-266700" algn="l" defTabSz="1067435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2805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868805" lvl="3" indent="-266700" algn="l" defTabSz="1067435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335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402205" lvl="4" indent="-266700" algn="l" defTabSz="1067435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335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936240" lvl="5" indent="-266700" algn="l" defTabSz="106743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3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470275" lvl="6" indent="-266700" algn="l" defTabSz="106743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3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004310" lvl="7" indent="-266700" algn="l" defTabSz="106743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3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537710" lvl="8" indent="-266700" algn="l" defTabSz="106743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3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106743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2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34035" lvl="1" indent="0" algn="l" defTabSz="106743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2570" b="1" i="0" u="none" kern="1200" baseline="0">
          <a:solidFill>
            <a:srgbClr val="FF0000"/>
          </a:solidFill>
          <a:effectLst/>
          <a:latin typeface="Times New Roman" panose="02020603050405020304" pitchFamily="18" charset="0"/>
          <a:ea typeface="宋体" panose="02010600030101010101" pitchFamily="2" charset="-122"/>
          <a:cs typeface="+mn-cs"/>
        </a:defRPr>
      </a:lvl2pPr>
      <a:lvl3pPr marL="1067435" lvl="2" indent="0" algn="l" defTabSz="106743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2570" b="1" i="0" u="none" kern="1200" baseline="0">
          <a:solidFill>
            <a:srgbClr val="FF0000"/>
          </a:solidFill>
          <a:effectLst/>
          <a:latin typeface="Times New Roman" panose="02020603050405020304" pitchFamily="18" charset="0"/>
          <a:ea typeface="宋体" panose="02010600030101010101" pitchFamily="2" charset="-122"/>
          <a:cs typeface="+mn-cs"/>
        </a:defRPr>
      </a:lvl3pPr>
      <a:lvl4pPr marL="1601470" lvl="3" indent="0" algn="l" defTabSz="106743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2570" b="1" i="0" u="none" kern="1200" baseline="0">
          <a:solidFill>
            <a:srgbClr val="FF0000"/>
          </a:solidFill>
          <a:effectLst/>
          <a:latin typeface="Times New Roman" panose="02020603050405020304" pitchFamily="18" charset="0"/>
          <a:ea typeface="宋体" panose="02010600030101010101" pitchFamily="2" charset="-122"/>
          <a:cs typeface="+mn-cs"/>
        </a:defRPr>
      </a:lvl4pPr>
      <a:lvl5pPr marL="2135505" lvl="4" indent="0" algn="l" defTabSz="106743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2570" b="1" i="0" u="none" kern="1200" baseline="0">
          <a:solidFill>
            <a:srgbClr val="FF0000"/>
          </a:solidFill>
          <a:effectLst/>
          <a:latin typeface="Times New Roman" panose="02020603050405020304" pitchFamily="18" charset="0"/>
          <a:ea typeface="宋体" panose="02010600030101010101" pitchFamily="2" charset="-122"/>
          <a:cs typeface="+mn-cs"/>
        </a:defRPr>
      </a:lvl5pPr>
      <a:lvl6pPr marL="2669540" lvl="5" indent="0" algn="l" defTabSz="106743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570" b="1" i="0" u="none" kern="1200" baseline="0">
          <a:solidFill>
            <a:srgbClr val="FF0000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6pPr>
      <a:lvl7pPr marL="3202940" lvl="6" indent="0" algn="l" defTabSz="106743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570" b="1" i="0" u="none" kern="1200" baseline="0">
          <a:solidFill>
            <a:srgbClr val="FF0000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7pPr>
      <a:lvl8pPr marL="3736975" lvl="7" indent="0" algn="l" defTabSz="106743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570" b="1" i="0" u="none" kern="1200" baseline="0">
          <a:solidFill>
            <a:srgbClr val="FF0000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8pPr>
      <a:lvl9pPr marL="4271010" lvl="8" indent="0" algn="l" defTabSz="106743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570" b="1" i="0" u="none" kern="1200" baseline="0">
          <a:solidFill>
            <a:srgbClr val="FF0000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77.xml"/><Relationship Id="rId1" Type="http://schemas.openxmlformats.org/officeDocument/2006/relationships/tags" Target="../tags/tag276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381.xml"/><Relationship Id="rId7" Type="http://schemas.openxmlformats.org/officeDocument/2006/relationships/tags" Target="../tags/tag380.xml"/><Relationship Id="rId6" Type="http://schemas.openxmlformats.org/officeDocument/2006/relationships/tags" Target="../tags/tag379.xml"/><Relationship Id="rId5" Type="http://schemas.openxmlformats.org/officeDocument/2006/relationships/tags" Target="../tags/tag378.xml"/><Relationship Id="rId4" Type="http://schemas.openxmlformats.org/officeDocument/2006/relationships/tags" Target="../tags/tag377.xml"/><Relationship Id="rId3" Type="http://schemas.openxmlformats.org/officeDocument/2006/relationships/tags" Target="../tags/tag376.xml"/><Relationship Id="rId2" Type="http://schemas.openxmlformats.org/officeDocument/2006/relationships/tags" Target="../tags/tag375.xml"/><Relationship Id="rId1" Type="http://schemas.openxmlformats.org/officeDocument/2006/relationships/tags" Target="../tags/tag374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389.xml"/><Relationship Id="rId7" Type="http://schemas.openxmlformats.org/officeDocument/2006/relationships/tags" Target="../tags/tag388.xml"/><Relationship Id="rId6" Type="http://schemas.openxmlformats.org/officeDocument/2006/relationships/tags" Target="../tags/tag387.xml"/><Relationship Id="rId5" Type="http://schemas.openxmlformats.org/officeDocument/2006/relationships/tags" Target="../tags/tag386.xml"/><Relationship Id="rId4" Type="http://schemas.openxmlformats.org/officeDocument/2006/relationships/tags" Target="../tags/tag385.xml"/><Relationship Id="rId3" Type="http://schemas.openxmlformats.org/officeDocument/2006/relationships/tags" Target="../tags/tag384.xml"/><Relationship Id="rId2" Type="http://schemas.openxmlformats.org/officeDocument/2006/relationships/tags" Target="../tags/tag383.xml"/><Relationship Id="rId1" Type="http://schemas.openxmlformats.org/officeDocument/2006/relationships/tags" Target="../tags/tag38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398.xml"/><Relationship Id="rId8" Type="http://schemas.openxmlformats.org/officeDocument/2006/relationships/tags" Target="../tags/tag397.xml"/><Relationship Id="rId7" Type="http://schemas.openxmlformats.org/officeDocument/2006/relationships/tags" Target="../tags/tag396.xml"/><Relationship Id="rId6" Type="http://schemas.openxmlformats.org/officeDocument/2006/relationships/tags" Target="../tags/tag395.xml"/><Relationship Id="rId5" Type="http://schemas.openxmlformats.org/officeDocument/2006/relationships/tags" Target="../tags/tag394.xml"/><Relationship Id="rId4" Type="http://schemas.openxmlformats.org/officeDocument/2006/relationships/tags" Target="../tags/tag393.xml"/><Relationship Id="rId3" Type="http://schemas.openxmlformats.org/officeDocument/2006/relationships/tags" Target="../tags/tag392.xml"/><Relationship Id="rId2" Type="http://schemas.openxmlformats.org/officeDocument/2006/relationships/tags" Target="../tags/tag391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399.xml"/><Relationship Id="rId1" Type="http://schemas.openxmlformats.org/officeDocument/2006/relationships/tags" Target="../tags/tag390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405.xml"/><Relationship Id="rId5" Type="http://schemas.openxmlformats.org/officeDocument/2006/relationships/tags" Target="../tags/tag404.xml"/><Relationship Id="rId4" Type="http://schemas.openxmlformats.org/officeDocument/2006/relationships/tags" Target="../tags/tag403.xml"/><Relationship Id="rId3" Type="http://schemas.openxmlformats.org/officeDocument/2006/relationships/tags" Target="../tags/tag402.xml"/><Relationship Id="rId2" Type="http://schemas.openxmlformats.org/officeDocument/2006/relationships/tags" Target="../tags/tag401.xml"/><Relationship Id="rId1" Type="http://schemas.openxmlformats.org/officeDocument/2006/relationships/tags" Target="../tags/tag400.xml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410.xml"/><Relationship Id="rId4" Type="http://schemas.openxmlformats.org/officeDocument/2006/relationships/tags" Target="../tags/tag409.xml"/><Relationship Id="rId3" Type="http://schemas.openxmlformats.org/officeDocument/2006/relationships/tags" Target="../tags/tag408.xml"/><Relationship Id="rId2" Type="http://schemas.openxmlformats.org/officeDocument/2006/relationships/tags" Target="../tags/tag407.xml"/><Relationship Id="rId1" Type="http://schemas.openxmlformats.org/officeDocument/2006/relationships/tags" Target="../tags/tag406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419.xml"/><Relationship Id="rId8" Type="http://schemas.openxmlformats.org/officeDocument/2006/relationships/tags" Target="../tags/tag418.xml"/><Relationship Id="rId7" Type="http://schemas.openxmlformats.org/officeDocument/2006/relationships/tags" Target="../tags/tag417.xml"/><Relationship Id="rId6" Type="http://schemas.openxmlformats.org/officeDocument/2006/relationships/tags" Target="../tags/tag416.xml"/><Relationship Id="rId5" Type="http://schemas.openxmlformats.org/officeDocument/2006/relationships/tags" Target="../tags/tag415.xml"/><Relationship Id="rId4" Type="http://schemas.openxmlformats.org/officeDocument/2006/relationships/tags" Target="../tags/tag414.xml"/><Relationship Id="rId3" Type="http://schemas.openxmlformats.org/officeDocument/2006/relationships/tags" Target="../tags/tag413.xml"/><Relationship Id="rId2" Type="http://schemas.openxmlformats.org/officeDocument/2006/relationships/tags" Target="../tags/tag412.xml"/><Relationship Id="rId19" Type="http://schemas.openxmlformats.org/officeDocument/2006/relationships/notesSlide" Target="../notesSlides/notesSlide3.xml"/><Relationship Id="rId18" Type="http://schemas.openxmlformats.org/officeDocument/2006/relationships/slideLayout" Target="../slideLayouts/slideLayout7.xml"/><Relationship Id="rId17" Type="http://schemas.openxmlformats.org/officeDocument/2006/relationships/tags" Target="../tags/tag427.xml"/><Relationship Id="rId16" Type="http://schemas.openxmlformats.org/officeDocument/2006/relationships/tags" Target="../tags/tag426.xml"/><Relationship Id="rId15" Type="http://schemas.openxmlformats.org/officeDocument/2006/relationships/tags" Target="../tags/tag425.xml"/><Relationship Id="rId14" Type="http://schemas.openxmlformats.org/officeDocument/2006/relationships/tags" Target="../tags/tag424.xml"/><Relationship Id="rId13" Type="http://schemas.openxmlformats.org/officeDocument/2006/relationships/tags" Target="../tags/tag423.xml"/><Relationship Id="rId12" Type="http://schemas.openxmlformats.org/officeDocument/2006/relationships/tags" Target="../tags/tag422.xml"/><Relationship Id="rId11" Type="http://schemas.openxmlformats.org/officeDocument/2006/relationships/tags" Target="../tags/tag421.xml"/><Relationship Id="rId10" Type="http://schemas.openxmlformats.org/officeDocument/2006/relationships/tags" Target="../tags/tag420.xml"/><Relationship Id="rId1" Type="http://schemas.openxmlformats.org/officeDocument/2006/relationships/tags" Target="../tags/tag411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439.xml"/><Relationship Id="rId8" Type="http://schemas.openxmlformats.org/officeDocument/2006/relationships/tags" Target="../tags/tag438.xml"/><Relationship Id="rId7" Type="http://schemas.openxmlformats.org/officeDocument/2006/relationships/tags" Target="../tags/tag437.xml"/><Relationship Id="rId6" Type="http://schemas.openxmlformats.org/officeDocument/2006/relationships/tags" Target="../tags/tag436.xml"/><Relationship Id="rId5" Type="http://schemas.openxmlformats.org/officeDocument/2006/relationships/tags" Target="../tags/tag435.xml"/><Relationship Id="rId4" Type="http://schemas.openxmlformats.org/officeDocument/2006/relationships/tags" Target="../tags/tag434.xml"/><Relationship Id="rId3" Type="http://schemas.openxmlformats.org/officeDocument/2006/relationships/tags" Target="../tags/tag433.xml"/><Relationship Id="rId2" Type="http://schemas.openxmlformats.org/officeDocument/2006/relationships/tags" Target="../tags/tag432.x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7.png"/><Relationship Id="rId1" Type="http://schemas.openxmlformats.org/officeDocument/2006/relationships/tags" Target="../tags/tag431.xml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tags" Target="../tags/tag442.xml"/><Relationship Id="rId3" Type="http://schemas.openxmlformats.org/officeDocument/2006/relationships/tags" Target="../tags/tag441.xml"/><Relationship Id="rId2" Type="http://schemas.openxmlformats.org/officeDocument/2006/relationships/image" Target="../media/image8.png"/><Relationship Id="rId1" Type="http://schemas.openxmlformats.org/officeDocument/2006/relationships/tags" Target="../tags/tag440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9.xml"/><Relationship Id="rId1" Type="http://schemas.openxmlformats.org/officeDocument/2006/relationships/tags" Target="../tags/tag278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tags" Target="../tags/tag285.xml"/><Relationship Id="rId3" Type="http://schemas.openxmlformats.org/officeDocument/2006/relationships/tags" Target="../tags/tag284.xml"/><Relationship Id="rId2" Type="http://schemas.openxmlformats.org/officeDocument/2006/relationships/tags" Target="../tags/tag283.xml"/><Relationship Id="rId1" Type="http://schemas.openxmlformats.org/officeDocument/2006/relationships/tags" Target="../tags/tag28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94.xml"/><Relationship Id="rId8" Type="http://schemas.openxmlformats.org/officeDocument/2006/relationships/tags" Target="../tags/tag293.xml"/><Relationship Id="rId7" Type="http://schemas.openxmlformats.org/officeDocument/2006/relationships/tags" Target="../tags/tag292.xml"/><Relationship Id="rId6" Type="http://schemas.openxmlformats.org/officeDocument/2006/relationships/tags" Target="../tags/tag291.xml"/><Relationship Id="rId5" Type="http://schemas.openxmlformats.org/officeDocument/2006/relationships/tags" Target="../tags/tag290.xml"/><Relationship Id="rId4" Type="http://schemas.openxmlformats.org/officeDocument/2006/relationships/tags" Target="../tags/tag289.xml"/><Relationship Id="rId3" Type="http://schemas.openxmlformats.org/officeDocument/2006/relationships/tags" Target="../tags/tag288.xml"/><Relationship Id="rId23" Type="http://schemas.openxmlformats.org/officeDocument/2006/relationships/slideLayout" Target="../slideLayouts/slideLayout15.xml"/><Relationship Id="rId22" Type="http://schemas.openxmlformats.org/officeDocument/2006/relationships/tags" Target="../tags/tag306.xml"/><Relationship Id="rId21" Type="http://schemas.openxmlformats.org/officeDocument/2006/relationships/tags" Target="../tags/tag305.xml"/><Relationship Id="rId20" Type="http://schemas.openxmlformats.org/officeDocument/2006/relationships/tags" Target="../tags/tag304.xml"/><Relationship Id="rId2" Type="http://schemas.openxmlformats.org/officeDocument/2006/relationships/tags" Target="../tags/tag287.xml"/><Relationship Id="rId19" Type="http://schemas.openxmlformats.org/officeDocument/2006/relationships/tags" Target="../tags/tag303.xml"/><Relationship Id="rId18" Type="http://schemas.openxmlformats.org/officeDocument/2006/relationships/tags" Target="../tags/tag302.xml"/><Relationship Id="rId17" Type="http://schemas.openxmlformats.org/officeDocument/2006/relationships/image" Target="../media/image5.png"/><Relationship Id="rId16" Type="http://schemas.openxmlformats.org/officeDocument/2006/relationships/tags" Target="../tags/tag301.xml"/><Relationship Id="rId15" Type="http://schemas.openxmlformats.org/officeDocument/2006/relationships/tags" Target="../tags/tag300.xml"/><Relationship Id="rId14" Type="http://schemas.openxmlformats.org/officeDocument/2006/relationships/tags" Target="../tags/tag299.xml"/><Relationship Id="rId13" Type="http://schemas.openxmlformats.org/officeDocument/2006/relationships/tags" Target="../tags/tag298.xml"/><Relationship Id="rId12" Type="http://schemas.openxmlformats.org/officeDocument/2006/relationships/tags" Target="../tags/tag297.xml"/><Relationship Id="rId11" Type="http://schemas.openxmlformats.org/officeDocument/2006/relationships/tags" Target="../tags/tag296.xml"/><Relationship Id="rId10" Type="http://schemas.openxmlformats.org/officeDocument/2006/relationships/tags" Target="../tags/tag295.xml"/><Relationship Id="rId1" Type="http://schemas.openxmlformats.org/officeDocument/2006/relationships/tags" Target="../tags/tag286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315.xml"/><Relationship Id="rId8" Type="http://schemas.openxmlformats.org/officeDocument/2006/relationships/tags" Target="../tags/tag314.xml"/><Relationship Id="rId7" Type="http://schemas.openxmlformats.org/officeDocument/2006/relationships/tags" Target="../tags/tag313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4" Type="http://schemas.openxmlformats.org/officeDocument/2006/relationships/tags" Target="../tags/tag310.xml"/><Relationship Id="rId3" Type="http://schemas.openxmlformats.org/officeDocument/2006/relationships/tags" Target="../tags/tag309.xml"/><Relationship Id="rId22" Type="http://schemas.openxmlformats.org/officeDocument/2006/relationships/slideLayout" Target="../slideLayouts/slideLayout17.xml"/><Relationship Id="rId21" Type="http://schemas.openxmlformats.org/officeDocument/2006/relationships/tags" Target="../tags/tag327.xml"/><Relationship Id="rId20" Type="http://schemas.openxmlformats.org/officeDocument/2006/relationships/tags" Target="../tags/tag326.xml"/><Relationship Id="rId2" Type="http://schemas.openxmlformats.org/officeDocument/2006/relationships/tags" Target="../tags/tag308.xml"/><Relationship Id="rId19" Type="http://schemas.openxmlformats.org/officeDocument/2006/relationships/tags" Target="../tags/tag325.xml"/><Relationship Id="rId18" Type="http://schemas.openxmlformats.org/officeDocument/2006/relationships/tags" Target="../tags/tag324.xml"/><Relationship Id="rId17" Type="http://schemas.openxmlformats.org/officeDocument/2006/relationships/tags" Target="../tags/tag323.xml"/><Relationship Id="rId16" Type="http://schemas.openxmlformats.org/officeDocument/2006/relationships/tags" Target="../tags/tag322.xml"/><Relationship Id="rId15" Type="http://schemas.openxmlformats.org/officeDocument/2006/relationships/tags" Target="../tags/tag321.xml"/><Relationship Id="rId14" Type="http://schemas.openxmlformats.org/officeDocument/2006/relationships/tags" Target="../tags/tag320.xml"/><Relationship Id="rId13" Type="http://schemas.openxmlformats.org/officeDocument/2006/relationships/tags" Target="../tags/tag319.xml"/><Relationship Id="rId12" Type="http://schemas.openxmlformats.org/officeDocument/2006/relationships/tags" Target="../tags/tag318.xml"/><Relationship Id="rId11" Type="http://schemas.openxmlformats.org/officeDocument/2006/relationships/tags" Target="../tags/tag317.xml"/><Relationship Id="rId10" Type="http://schemas.openxmlformats.org/officeDocument/2006/relationships/tags" Target="../tags/tag316.xml"/><Relationship Id="rId1" Type="http://schemas.openxmlformats.org/officeDocument/2006/relationships/tags" Target="../tags/tag307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.xml"/><Relationship Id="rId6" Type="http://schemas.openxmlformats.org/officeDocument/2006/relationships/slideLayout" Target="../slideLayouts/slideLayout46.xml"/><Relationship Id="rId5" Type="http://schemas.openxmlformats.org/officeDocument/2006/relationships/tags" Target="../tags/tag332.xml"/><Relationship Id="rId4" Type="http://schemas.openxmlformats.org/officeDocument/2006/relationships/tags" Target="../tags/tag331.xml"/><Relationship Id="rId3" Type="http://schemas.openxmlformats.org/officeDocument/2006/relationships/tags" Target="../tags/tag330.xml"/><Relationship Id="rId2" Type="http://schemas.openxmlformats.org/officeDocument/2006/relationships/tags" Target="../tags/tag329.xml"/><Relationship Id="rId1" Type="http://schemas.openxmlformats.org/officeDocument/2006/relationships/tags" Target="../tags/tag32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44.xml"/><Relationship Id="rId8" Type="http://schemas.openxmlformats.org/officeDocument/2006/relationships/tags" Target="../tags/tag343.xml"/><Relationship Id="rId7" Type="http://schemas.openxmlformats.org/officeDocument/2006/relationships/tags" Target="../tags/tag342.xml"/><Relationship Id="rId6" Type="http://schemas.openxmlformats.org/officeDocument/2006/relationships/tags" Target="../tags/tag341.xml"/><Relationship Id="rId5" Type="http://schemas.openxmlformats.org/officeDocument/2006/relationships/tags" Target="../tags/tag340.xml"/><Relationship Id="rId4" Type="http://schemas.openxmlformats.org/officeDocument/2006/relationships/tags" Target="../tags/tag339.xml"/><Relationship Id="rId3" Type="http://schemas.openxmlformats.org/officeDocument/2006/relationships/tags" Target="../tags/tag338.xml"/><Relationship Id="rId23" Type="http://schemas.openxmlformats.org/officeDocument/2006/relationships/slideLayout" Target="../slideLayouts/slideLayout35.xml"/><Relationship Id="rId22" Type="http://schemas.openxmlformats.org/officeDocument/2006/relationships/image" Target="../media/image6.png"/><Relationship Id="rId21" Type="http://schemas.openxmlformats.org/officeDocument/2006/relationships/tags" Target="../tags/tag356.xml"/><Relationship Id="rId20" Type="http://schemas.openxmlformats.org/officeDocument/2006/relationships/tags" Target="../tags/tag355.xml"/><Relationship Id="rId2" Type="http://schemas.openxmlformats.org/officeDocument/2006/relationships/tags" Target="../tags/tag337.xml"/><Relationship Id="rId19" Type="http://schemas.openxmlformats.org/officeDocument/2006/relationships/tags" Target="../tags/tag354.xml"/><Relationship Id="rId18" Type="http://schemas.openxmlformats.org/officeDocument/2006/relationships/tags" Target="../tags/tag353.xml"/><Relationship Id="rId17" Type="http://schemas.openxmlformats.org/officeDocument/2006/relationships/tags" Target="../tags/tag352.xml"/><Relationship Id="rId16" Type="http://schemas.openxmlformats.org/officeDocument/2006/relationships/tags" Target="../tags/tag351.xml"/><Relationship Id="rId15" Type="http://schemas.openxmlformats.org/officeDocument/2006/relationships/tags" Target="../tags/tag350.xml"/><Relationship Id="rId14" Type="http://schemas.openxmlformats.org/officeDocument/2006/relationships/tags" Target="../tags/tag349.xml"/><Relationship Id="rId13" Type="http://schemas.openxmlformats.org/officeDocument/2006/relationships/tags" Target="../tags/tag348.xml"/><Relationship Id="rId12" Type="http://schemas.openxmlformats.org/officeDocument/2006/relationships/tags" Target="../tags/tag347.xml"/><Relationship Id="rId11" Type="http://schemas.openxmlformats.org/officeDocument/2006/relationships/tags" Target="../tags/tag346.xml"/><Relationship Id="rId10" Type="http://schemas.openxmlformats.org/officeDocument/2006/relationships/tags" Target="../tags/tag345.xml"/><Relationship Id="rId1" Type="http://schemas.openxmlformats.org/officeDocument/2006/relationships/tags" Target="../tags/tag336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365.xml"/><Relationship Id="rId8" Type="http://schemas.openxmlformats.org/officeDocument/2006/relationships/tags" Target="../tags/tag364.xml"/><Relationship Id="rId7" Type="http://schemas.openxmlformats.org/officeDocument/2006/relationships/tags" Target="../tags/tag363.xml"/><Relationship Id="rId6" Type="http://schemas.openxmlformats.org/officeDocument/2006/relationships/tags" Target="../tags/tag362.xml"/><Relationship Id="rId5" Type="http://schemas.openxmlformats.org/officeDocument/2006/relationships/tags" Target="../tags/tag361.xml"/><Relationship Id="rId4" Type="http://schemas.openxmlformats.org/officeDocument/2006/relationships/tags" Target="../tags/tag360.xml"/><Relationship Id="rId3" Type="http://schemas.openxmlformats.org/officeDocument/2006/relationships/tags" Target="../tags/tag359.xml"/><Relationship Id="rId2" Type="http://schemas.openxmlformats.org/officeDocument/2006/relationships/tags" Target="../tags/tag358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357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373.xml"/><Relationship Id="rId7" Type="http://schemas.openxmlformats.org/officeDocument/2006/relationships/tags" Target="../tags/tag372.xml"/><Relationship Id="rId6" Type="http://schemas.openxmlformats.org/officeDocument/2006/relationships/tags" Target="../tags/tag371.xml"/><Relationship Id="rId5" Type="http://schemas.openxmlformats.org/officeDocument/2006/relationships/tags" Target="../tags/tag370.xml"/><Relationship Id="rId4" Type="http://schemas.openxmlformats.org/officeDocument/2006/relationships/tags" Target="../tags/tag369.xml"/><Relationship Id="rId3" Type="http://schemas.openxmlformats.org/officeDocument/2006/relationships/tags" Target="../tags/tag368.xml"/><Relationship Id="rId2" Type="http://schemas.openxmlformats.org/officeDocument/2006/relationships/tags" Target="../tags/tag367.xml"/><Relationship Id="rId1" Type="http://schemas.openxmlformats.org/officeDocument/2006/relationships/tags" Target="../tags/tag3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45920" y="919480"/>
            <a:ext cx="7927975" cy="25533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8800" b="1">
                <a:solidFill>
                  <a:srgbClr val="55CC52"/>
                </a:solidFill>
                <a:latin typeface="Harlow Solid Italic" panose="04030604020F02020D02" pitchFamily="82" charset="0"/>
              </a:rPr>
              <a:t>语法填空</a:t>
            </a:r>
            <a:endParaRPr lang="en-US" altLang="zh-CN" sz="8800" b="1">
              <a:solidFill>
                <a:srgbClr val="55CC52"/>
              </a:solidFill>
              <a:latin typeface="Harlow Solid Italic" panose="04030604020F02020D02" pitchFamily="82" charset="0"/>
            </a:endParaRPr>
          </a:p>
          <a:p>
            <a:pPr algn="ctr"/>
            <a:r>
              <a:rPr lang="en-US" altLang="zh-CN" sz="7200" b="1">
                <a:solidFill>
                  <a:srgbClr val="55CC52"/>
                </a:solidFill>
                <a:latin typeface="Harlow Solid Italic" panose="04030604020F02020D02" pitchFamily="82" charset="0"/>
              </a:rPr>
              <a:t>Rational cloze</a:t>
            </a:r>
            <a:endParaRPr lang="en-US" altLang="zh-CN" sz="7200" b="1">
              <a:solidFill>
                <a:srgbClr val="55CC52"/>
              </a:solidFill>
              <a:latin typeface="Harlow Solid Italic" panose="04030604020F02020D02" pitchFamily="82" charset="0"/>
            </a:endParaRPr>
          </a:p>
        </p:txBody>
      </p:sp>
      <p:sp>
        <p:nvSpPr>
          <p:cNvPr id="4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801495" y="3854280"/>
            <a:ext cx="7772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4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有提示词</a:t>
            </a:r>
            <a:r>
              <a:rPr lang="zh-CN" altLang="en-US" sz="4400" b="1" smtClean="0">
                <a:solidFill>
                  <a:srgbClr val="0E8E47"/>
                </a:solidFill>
                <a:latin typeface="Times New Roman" panose="02020603050405020304" pitchFamily="18" charset="0"/>
              </a:rPr>
              <a:t>的解题技巧</a:t>
            </a:r>
            <a:endParaRPr lang="zh-CN" altLang="en-US" sz="4400" b="1" smtClean="0">
              <a:solidFill>
                <a:srgbClr val="0E8E47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948773" y="557290"/>
            <a:ext cx="10357338" cy="5171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/>
              <a:t>7. Those tests included people of different ____ (age)from 12 to 83.</a:t>
            </a:r>
            <a:endParaRPr lang="en-US" altLang="zh-CN" sz="3200" b="1"/>
          </a:p>
          <a:p>
            <a:pPr>
              <a:lnSpc>
                <a:spcPct val="150000"/>
              </a:lnSpc>
            </a:pPr>
            <a:r>
              <a:rPr lang="en-US" altLang="zh-CN" sz="3200" b="1"/>
              <a:t>8. He agreed to read my story and give me some ______(advice) on how to write like a real writer. </a:t>
            </a:r>
            <a:endParaRPr lang="en-US" altLang="zh-CN" sz="3200" b="1"/>
          </a:p>
          <a:p>
            <a:pPr>
              <a:lnSpc>
                <a:spcPct val="150000"/>
              </a:lnSpc>
            </a:pPr>
            <a:r>
              <a:rPr lang="en-US" altLang="zh-CN" sz="3200" b="1"/>
              <a:t>9. There are many students living at school, because the _________(child) houses are far away from the school.</a:t>
            </a:r>
            <a:endParaRPr lang="en-US" altLang="zh-CN" sz="3200" b="1"/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9239167" y="656823"/>
            <a:ext cx="11176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3200" b="1">
                <a:solidFill>
                  <a:srgbClr val="00B050"/>
                </a:solidFill>
              </a:rPr>
              <a:t>age</a:t>
            </a:r>
            <a:r>
              <a:rPr lang="en-US" altLang="zh-CN" sz="3200" b="1">
                <a:solidFill>
                  <a:srgbClr val="FF0000"/>
                </a:solidFill>
              </a:rPr>
              <a:t>s</a:t>
            </a:r>
            <a:endParaRPr lang="en-US" altLang="zh-CN" sz="3200" b="1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>
            <p:custDataLst>
              <p:tags r:id="rId3"/>
            </p:custDataLst>
          </p:nvPr>
        </p:nvSpPr>
        <p:spPr>
          <a:xfrm>
            <a:off x="948773" y="2850770"/>
            <a:ext cx="14590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3200" b="1">
                <a:solidFill>
                  <a:srgbClr val="FF0000"/>
                </a:solidFill>
              </a:rPr>
              <a:t>advice</a:t>
            </a:r>
            <a:endParaRPr lang="en-US" altLang="zh-CN" sz="3200" b="1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1783264" y="4289898"/>
            <a:ext cx="21042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3200" b="1">
                <a:solidFill>
                  <a:srgbClr val="00B050"/>
                </a:solidFill>
              </a:rPr>
              <a:t>child</a:t>
            </a:r>
            <a:r>
              <a:rPr lang="en-US" altLang="zh-CN" sz="3200" b="1">
                <a:solidFill>
                  <a:srgbClr val="FF0000"/>
                </a:solidFill>
              </a:rPr>
              <a:t>ren’s</a:t>
            </a:r>
            <a:endParaRPr lang="en-US" altLang="zh-CN" sz="3200" b="1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>
            <p:custDataLst>
              <p:tags r:id="rId5"/>
            </p:custDataLst>
          </p:nvPr>
        </p:nvSpPr>
        <p:spPr>
          <a:xfrm>
            <a:off x="2835379" y="5715285"/>
            <a:ext cx="7866805" cy="584775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zh-CN" altLang="en-US" sz="3200" b="1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主要考查名词的</a:t>
            </a:r>
            <a:r>
              <a:rPr lang="en-US" altLang="zh-CN" sz="3200" b="1" u="sng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en-US" altLang="zh-CN" sz="3200" b="1" u="sng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     </a:t>
            </a:r>
            <a:r>
              <a:rPr lang="zh-CN" altLang="en-US" sz="3200" b="1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与 </a:t>
            </a:r>
            <a:r>
              <a:rPr lang="zh-CN" altLang="en-US" sz="3200" b="1" u="sng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           </a:t>
            </a:r>
            <a:r>
              <a:rPr lang="zh-CN" altLang="en-US" sz="3200" b="1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的问题</a:t>
            </a:r>
            <a:r>
              <a:rPr lang="en-US" altLang="zh-CN" sz="3200" b="1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.</a:t>
            </a:r>
            <a:endParaRPr lang="zh-CN" altLang="en-US" sz="3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" name="矩形 1"/>
          <p:cNvSpPr/>
          <p:nvPr>
            <p:custDataLst>
              <p:tags r:id="rId6"/>
            </p:custDataLst>
          </p:nvPr>
        </p:nvSpPr>
        <p:spPr>
          <a:xfrm>
            <a:off x="5891062" y="5674577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数</a:t>
            </a:r>
            <a:endParaRPr lang="zh-CN" altLang="en-US" sz="3200"/>
          </a:p>
        </p:txBody>
      </p:sp>
      <p:sp>
        <p:nvSpPr>
          <p:cNvPr id="8" name="矩形 7"/>
          <p:cNvSpPr/>
          <p:nvPr>
            <p:custDataLst>
              <p:tags r:id="rId7"/>
            </p:custDataLst>
          </p:nvPr>
        </p:nvSpPr>
        <p:spPr>
          <a:xfrm>
            <a:off x="7258001" y="5701542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所有格</a:t>
            </a:r>
            <a:endParaRPr lang="zh-CN" altLang="en-US" sz="3200"/>
          </a:p>
        </p:txBody>
      </p:sp>
      <p:sp>
        <p:nvSpPr>
          <p:cNvPr id="9" name="标题 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0" y="0"/>
            <a:ext cx="1601852" cy="65682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6096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2192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4384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zh-CN" altLang="en-US" sz="2800" b="1" kern="0" smtClean="0">
                <a:ea typeface="宋体" panose="02010600030101010101" pitchFamily="2" charset="-122"/>
              </a:rPr>
              <a:t>名词类</a:t>
            </a:r>
            <a:endParaRPr lang="zh-CN" altLang="en-US" sz="2800" b="1" kern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2" grpId="0"/>
      <p:bldP spid="8" grpId="0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692363" y="796241"/>
            <a:ext cx="1121898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10.Finally, that hard work paid off and now the water in the river is______________(clean) than ever.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11.He speaks English as ________________(fluent)as Mary.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12.The______  (hard) you study, the more knowledge you will get.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13. This is one of the ________(bad) decisions I've ever made.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1603064" y="1353736"/>
            <a:ext cx="144462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clean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er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9" name="矩形 8"/>
          <p:cNvSpPr/>
          <p:nvPr>
            <p:custDataLst>
              <p:tags r:id="rId3"/>
            </p:custDataLst>
          </p:nvPr>
        </p:nvSpPr>
        <p:spPr>
          <a:xfrm>
            <a:off x="5569924" y="1998448"/>
            <a:ext cx="146386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fluent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ly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1918293" y="2639239"/>
            <a:ext cx="130356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hard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er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1" name="矩形 10"/>
          <p:cNvSpPr/>
          <p:nvPr>
            <p:custDataLst>
              <p:tags r:id="rId5"/>
            </p:custDataLst>
          </p:nvPr>
        </p:nvSpPr>
        <p:spPr>
          <a:xfrm>
            <a:off x="4557836" y="3242173"/>
            <a:ext cx="114326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worst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2" name="矩形 11"/>
          <p:cNvSpPr/>
          <p:nvPr>
            <p:custDataLst>
              <p:tags r:id="rId6"/>
            </p:custDataLst>
          </p:nvPr>
        </p:nvSpPr>
        <p:spPr>
          <a:xfrm>
            <a:off x="1067872" y="5030047"/>
            <a:ext cx="5745052" cy="58477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zh-CN" altLang="en-US" sz="3200" b="1" smtClean="0"/>
              <a:t>主要考查 </a:t>
            </a:r>
            <a:r>
              <a:rPr lang="zh-CN" altLang="en-US" sz="3200" b="1" u="sng" smtClean="0"/>
              <a:t>                          </a:t>
            </a:r>
            <a:r>
              <a:rPr lang="zh-CN" altLang="en-US" sz="3200" b="1" smtClean="0"/>
              <a:t> 等。</a:t>
            </a:r>
            <a:endParaRPr lang="en-US" altLang="zh-CN" sz="3200" b="1"/>
          </a:p>
        </p:txBody>
      </p:sp>
      <p:sp>
        <p:nvSpPr>
          <p:cNvPr id="2" name="矩形 1"/>
          <p:cNvSpPr/>
          <p:nvPr>
            <p:custDataLst>
              <p:tags r:id="rId7"/>
            </p:custDataLst>
          </p:nvPr>
        </p:nvSpPr>
        <p:spPr>
          <a:xfrm>
            <a:off x="2851570" y="5030047"/>
            <a:ext cx="30684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</a:rPr>
              <a:t>比较级、最高级</a:t>
            </a:r>
            <a:endParaRPr lang="zh-CN" altLang="en-US" sz="3200"/>
          </a:p>
        </p:txBody>
      </p:sp>
      <p:sp>
        <p:nvSpPr>
          <p:cNvPr id="13" name="标题 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-18580" y="0"/>
            <a:ext cx="2870150" cy="65682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6096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2192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4384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zh-CN" altLang="en-US" sz="3200" b="1" kern="0" smtClean="0">
                <a:ea typeface="宋体" panose="02010600030101010101" pitchFamily="2" charset="-122"/>
              </a:rPr>
              <a:t>形容词</a:t>
            </a:r>
            <a:r>
              <a:rPr lang="en-US" altLang="zh-CN" sz="3200" b="1" kern="0" smtClean="0">
                <a:ea typeface="宋体" panose="02010600030101010101" pitchFamily="2" charset="-122"/>
              </a:rPr>
              <a:t>/</a:t>
            </a:r>
            <a:r>
              <a:rPr lang="zh-CN" altLang="en-US" sz="3200" b="1" kern="0" smtClean="0">
                <a:ea typeface="宋体" panose="02010600030101010101" pitchFamily="2" charset="-122"/>
              </a:rPr>
              <a:t>副词类</a:t>
            </a:r>
            <a:endParaRPr lang="zh-CN" altLang="en-US" sz="3200" b="1" kern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2" grpId="0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231944" y="592965"/>
            <a:ext cx="1163808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1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4</a:t>
            </a:r>
            <a:r>
              <a:rPr kumimoji="0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.The man explained that he had 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God‘s 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宋体" panose="02010600030101010101" pitchFamily="2" charset="-122"/>
              </a:rPr>
              <a:t>_</a:t>
            </a:r>
            <a:r>
              <a:rPr kumimoji="0" lang="zh-CN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_______ (</a:t>
            </a:r>
            <a:r>
              <a:rPr kumimoji="0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permit)</a:t>
            </a:r>
            <a:endParaRPr kumimoji="0" lang="zh-CN" altLang="en-US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Arial" panose="020B0604020202020204"/>
              <a:sym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</a:rPr>
              <a:t>15. Her____________(motivate) for writing was a desire for women to get the right to higher education.</a:t>
            </a:r>
            <a:endParaRPr kumimoji="0" lang="en-US" altLang="zh-CN" sz="32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Arial" panose="020B06040202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宋体" panose="02010600030101010101" pitchFamily="2" charset="-122"/>
              </a:rPr>
              <a:t>16</a:t>
            </a:r>
            <a:r>
              <a:rPr kumimoji="0" lang="zh-CN" altLang="en-US" sz="32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宋体" panose="02010600030101010101" pitchFamily="2" charset="-122"/>
              </a:rPr>
              <a:t>. </a:t>
            </a: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Arial" panose="020B0604020202020204"/>
                <a:sym typeface="宋体" panose="02010600030101010101" pitchFamily="2" charset="-122"/>
              </a:rPr>
              <a:t>We can win the____________(argue) if we present the facts clearly.</a:t>
            </a: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 </a:t>
            </a:r>
            <a:endParaRPr kumimoji="0" lang="en-US" altLang="zh-CN" sz="32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ea"/>
              <a:sym typeface="宋体" panose="02010600030101010101" pitchFamily="2" charset="-12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17.The story sounds______________(interest)</a:t>
            </a:r>
            <a:endParaRPr kumimoji="0" lang="en-US" altLang="zh-CN" sz="32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ea"/>
              <a:sym typeface="宋体" panose="02010600030101010101" pitchFamily="2" charset="-12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18.Mary is an ____________(independence)  student.</a:t>
            </a:r>
            <a:endParaRPr kumimoji="0" lang="en-US" altLang="zh-CN" sz="32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ea"/>
              <a:sym typeface="宋体" panose="02010600030101010101" pitchFamily="2" charset="-12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ea"/>
              <a:sym typeface="宋体" panose="02010600030101010101" pitchFamily="2" charset="-122"/>
            </a:endParaRPr>
          </a:p>
        </p:txBody>
      </p:sp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8373449" y="592965"/>
            <a:ext cx="21002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permi</a:t>
            </a: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ssion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1982502" y="1474883"/>
            <a:ext cx="20746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motivat</a:t>
            </a: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ion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4057109" y="4486791"/>
            <a:ext cx="20463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interest</a:t>
            </a: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ing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9" name="矩形 8"/>
          <p:cNvSpPr/>
          <p:nvPr>
            <p:custDataLst>
              <p:tags r:id="rId5"/>
            </p:custDataLst>
          </p:nvPr>
        </p:nvSpPr>
        <p:spPr>
          <a:xfrm>
            <a:off x="2882749" y="5375428"/>
            <a:ext cx="2348720" cy="6093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5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independen</a:t>
            </a: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t</a:t>
            </a:r>
            <a:endParaRPr kumimoji="0" lang="en-US" altLang="zh-CN" sz="32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ea"/>
              <a:sym typeface="宋体" panose="02010600030101010101" pitchFamily="2" charset="-122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4339171" y="2908468"/>
            <a:ext cx="1893467" cy="6093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5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argu</a:t>
            </a: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ment</a:t>
            </a:r>
            <a:endParaRPr kumimoji="0" lang="en-US" altLang="zh-CN" sz="32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ea"/>
              <a:sym typeface="宋体" panose="02010600030101010101" pitchFamily="2" charset="-122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9423576" y="3734872"/>
            <a:ext cx="22445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noProof="1">
                <a:solidFill>
                  <a:srgbClr val="00B05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ea"/>
                <a:sym typeface="+mn-ea"/>
              </a:rPr>
              <a:t>动词变</a:t>
            </a:r>
            <a:r>
              <a:rPr lang="zh-CN" altLang="en-US" sz="3200" b="1" noProof="1" smtClean="0">
                <a:solidFill>
                  <a:srgbClr val="00B05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ea"/>
                <a:sym typeface="+mn-ea"/>
              </a:rPr>
              <a:t>名词</a:t>
            </a:r>
            <a:endParaRPr lang="zh-CN" altLang="en-US" sz="3200" b="1" noProof="1">
              <a:solidFill>
                <a:srgbClr val="00B05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2" name="矩形 11"/>
          <p:cNvSpPr/>
          <p:nvPr>
            <p:custDataLst>
              <p:tags r:id="rId8"/>
            </p:custDataLst>
          </p:nvPr>
        </p:nvSpPr>
        <p:spPr>
          <a:xfrm>
            <a:off x="9423576" y="4486790"/>
            <a:ext cx="26564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noProof="1">
                <a:solidFill>
                  <a:srgbClr val="00B05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ea"/>
                <a:sym typeface="+mn-ea"/>
              </a:rPr>
              <a:t>名词变形容词</a:t>
            </a:r>
            <a:endParaRPr lang="zh-CN" altLang="en-US" sz="3200" b="1" noProof="1">
              <a:solidFill>
                <a:srgbClr val="00B05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4" name="右箭头 3"/>
          <p:cNvSpPr/>
          <p:nvPr>
            <p:custDataLst>
              <p:tags r:id="rId9"/>
            </p:custDataLst>
          </p:nvPr>
        </p:nvSpPr>
        <p:spPr bwMode="auto">
          <a:xfrm>
            <a:off x="7894750" y="4049188"/>
            <a:ext cx="1225674" cy="54119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" name="标题 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-18579" y="7947"/>
            <a:ext cx="2001082" cy="65682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6096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2192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4384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zh-CN" altLang="en-US" sz="3200" b="1" kern="0" smtClean="0">
                <a:ea typeface="宋体" panose="02010600030101010101" pitchFamily="2" charset="-122"/>
              </a:rPr>
              <a:t>词性转换</a:t>
            </a:r>
            <a:endParaRPr lang="zh-CN" altLang="en-US" sz="3200" b="1" kern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4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430823" y="754683"/>
            <a:ext cx="117611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4500"/>
              </a:lnSpc>
            </a:pPr>
            <a:r>
              <a:rPr lang="en-US" altLang="zh-CN" sz="3200" b="1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19. “Thirty-five cents,” she said</a:t>
            </a:r>
            <a:r>
              <a:rPr lang="en-US" altLang="zh-CN" sz="3200" b="1" noProof="1" smtClean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__</a:t>
            </a:r>
            <a:r>
              <a:rPr lang="en-US" altLang="zh-CN" sz="3200" b="1" smtClean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_</a:t>
            </a:r>
            <a:r>
              <a:rPr lang="en-US" altLang="zh-CN" sz="3200" b="1" noProof="1" smtClean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_____(</a:t>
            </a:r>
            <a:r>
              <a:rPr lang="en-US" altLang="zh-CN" sz="3200" b="1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rude). </a:t>
            </a:r>
            <a:endParaRPr lang="en-US" altLang="zh-CN" sz="3200" b="1" noProof="1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lvl="0" indent="-342900">
              <a:lnSpc>
                <a:spcPts val="4500"/>
              </a:lnSpc>
            </a:pPr>
            <a:r>
              <a:rPr lang="en-US" altLang="zh-CN" sz="3200" b="1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20.</a:t>
            </a:r>
            <a:r>
              <a:rPr lang="zh-CN" altLang="en-US" sz="3200" b="1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 </a:t>
            </a:r>
            <a:r>
              <a:rPr lang="en-US" altLang="zh-CN" sz="3200" b="1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_______</a:t>
            </a:r>
            <a:r>
              <a:rPr lang="en-US" altLang="zh-CN" sz="3200" b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__</a:t>
            </a:r>
            <a:r>
              <a:rPr lang="en-US" altLang="zh-CN" sz="3200" b="1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___(unbelievable), she could  remember 200 English words.</a:t>
            </a:r>
            <a:endParaRPr lang="en-US" altLang="zh-CN" sz="3200" b="1" noProof="1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  <a:cs typeface="+mn-ea"/>
            </a:endParaRPr>
          </a:p>
          <a:p>
            <a:pPr marL="342900" lvl="0" indent="-342900">
              <a:lnSpc>
                <a:spcPts val="4500"/>
              </a:lnSpc>
            </a:pPr>
            <a:r>
              <a:rPr lang="en-US" altLang="zh-CN" sz="3200" b="1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21. There must be </a:t>
            </a:r>
            <a:r>
              <a:rPr lang="en-US" altLang="zh-CN" sz="3200" b="1" noProof="1" smtClean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something  </a:t>
            </a:r>
            <a:r>
              <a:rPr lang="en-US" altLang="zh-CN" sz="3200" b="1" noProof="1" smtClean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________</a:t>
            </a:r>
            <a:r>
              <a:rPr lang="en-US" altLang="zh-CN" sz="3200" b="1" noProof="1" smtClean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 </a:t>
            </a:r>
            <a:r>
              <a:rPr lang="en-US" altLang="zh-CN" sz="3200" b="1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(serious) wrong with  our society.</a:t>
            </a:r>
            <a:endParaRPr lang="en-US" altLang="zh-CN" sz="3200" b="1" noProof="1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  <a:cs typeface="+mn-ea"/>
            </a:endParaRPr>
          </a:p>
          <a:p>
            <a:pPr marL="342900" lvl="0" indent="-342900">
              <a:lnSpc>
                <a:spcPts val="4500"/>
              </a:lnSpc>
            </a:pPr>
            <a:endParaRPr lang="en-US" altLang="zh-CN" sz="2800" b="1" noProof="1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5842592" y="2404672"/>
            <a:ext cx="19284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3200" b="1" noProof="1">
                <a:solidFill>
                  <a:srgbClr val="00B05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 Regular" panose="02020503050405090304" charset="0"/>
                <a:ea typeface="宋体" panose="02010600030101010101" pitchFamily="2" charset="-122"/>
                <a:cs typeface="Times New Roman Regular" panose="02020503050405090304" charset="0"/>
              </a:rPr>
              <a:t>seriou</a:t>
            </a:r>
            <a:r>
              <a:rPr lang="en-US" altLang="zh-CN" sz="3200" b="1">
                <a:solidFill>
                  <a:srgbClr val="00B05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 Regular" panose="02020503050405090304" charset="0"/>
                <a:ea typeface="宋体" panose="02010600030101010101" pitchFamily="2" charset="-122"/>
                <a:cs typeface="Times New Roman Regular" panose="02020503050405090304" charset="0"/>
              </a:rPr>
              <a:t>s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 Regular" panose="02020503050405090304" charset="0"/>
                <a:ea typeface="宋体" panose="02010600030101010101" pitchFamily="2" charset="-122"/>
                <a:cs typeface="Times New Roman Regular" panose="02020503050405090304" charset="0"/>
              </a:rPr>
              <a:t>ly</a:t>
            </a:r>
            <a:endParaRPr lang="en-US" altLang="zh-CN" sz="3200" b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 Regular" panose="02020503050405090304" charset="0"/>
              <a:ea typeface="宋体" panose="02010600030101010101" pitchFamily="2" charset="-122"/>
              <a:cs typeface="Times New Roman Regular" panose="02020503050405090304" charset="0"/>
            </a:endParaRPr>
          </a:p>
        </p:txBody>
      </p:sp>
      <p:sp>
        <p:nvSpPr>
          <p:cNvPr id="6" name="矩形 5"/>
          <p:cNvSpPr/>
          <p:nvPr>
            <p:custDataLst>
              <p:tags r:id="rId3"/>
            </p:custDataLst>
          </p:nvPr>
        </p:nvSpPr>
        <p:spPr>
          <a:xfrm>
            <a:off x="6156637" y="754683"/>
            <a:ext cx="13244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zh-CN" sz="3200" b="1" noProof="1">
                <a:solidFill>
                  <a:srgbClr val="00B05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 Regular" panose="02020503050405090304" charset="0"/>
                <a:ea typeface="宋体" panose="02010600030101010101" pitchFamily="2" charset="-122"/>
                <a:cs typeface="Times New Roman Regular" panose="02020503050405090304" charset="0"/>
              </a:rPr>
              <a:t>rude</a:t>
            </a:r>
            <a:r>
              <a:rPr lang="en-US" altLang="zh-CN" sz="32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 Regular" panose="02020503050405090304" charset="0"/>
                <a:ea typeface="宋体" panose="02010600030101010101" pitchFamily="2" charset="-122"/>
                <a:cs typeface="Times New Roman Regular" panose="02020503050405090304" charset="0"/>
              </a:rPr>
              <a:t>ly</a:t>
            </a:r>
            <a:endParaRPr lang="en-US" altLang="zh-CN" sz="3200" b="1" noProof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 Regular" panose="02020503050405090304" charset="0"/>
              <a:ea typeface="宋体" panose="02010600030101010101" pitchFamily="2" charset="-122"/>
              <a:cs typeface="Times New Roman Regular" panose="02020503050405090304" charset="0"/>
            </a:endParaRPr>
          </a:p>
        </p:txBody>
      </p:sp>
      <p:sp>
        <p:nvSpPr>
          <p:cNvPr id="7" name="矩形 6"/>
          <p:cNvSpPr/>
          <p:nvPr>
            <p:custDataLst>
              <p:tags r:id="rId4"/>
            </p:custDataLst>
          </p:nvPr>
        </p:nvSpPr>
        <p:spPr>
          <a:xfrm>
            <a:off x="989907" y="1337893"/>
            <a:ext cx="25314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3200" b="1" noProof="1">
                <a:solidFill>
                  <a:srgbClr val="00B05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 Regular" panose="02020503050405090304" charset="0"/>
                <a:ea typeface="宋体" panose="02010600030101010101" pitchFamily="2" charset="-122"/>
                <a:cs typeface="Times New Roman Regular" panose="02020503050405090304" charset="0"/>
              </a:rPr>
              <a:t>Unbelievab</a:t>
            </a:r>
            <a:r>
              <a:rPr lang="en-US" altLang="zh-CN" sz="32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 Regular" panose="02020503050405090304" charset="0"/>
                <a:ea typeface="宋体" panose="02010600030101010101" pitchFamily="2" charset="-122"/>
                <a:cs typeface="Times New Roman Regular" panose="02020503050405090304" charset="0"/>
              </a:rPr>
              <a:t>ly</a:t>
            </a:r>
            <a:endParaRPr lang="en-US" altLang="zh-CN" sz="3200" b="1" noProof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 Regular" panose="02020503050405090304" charset="0"/>
              <a:ea typeface="宋体" panose="02010600030101010101" pitchFamily="2" charset="-122"/>
              <a:cs typeface="Times New Roman Regular" panose="02020503050405090304" charset="0"/>
            </a:endParaRPr>
          </a:p>
        </p:txBody>
      </p:sp>
      <p:sp>
        <p:nvSpPr>
          <p:cNvPr id="10" name="矩形 9"/>
          <p:cNvSpPr/>
          <p:nvPr>
            <p:custDataLst>
              <p:tags r:id="rId5"/>
            </p:custDataLst>
          </p:nvPr>
        </p:nvSpPr>
        <p:spPr>
          <a:xfrm>
            <a:off x="4145820" y="4549721"/>
            <a:ext cx="40216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b="1" noProof="1" smtClean="0">
                <a:solidFill>
                  <a:srgbClr val="00B05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ea"/>
                <a:sym typeface="+mn-ea"/>
              </a:rPr>
              <a:t>形容词</a:t>
            </a:r>
            <a:r>
              <a:rPr lang="zh-CN" altLang="en-US" sz="4400" b="1" noProof="1">
                <a:solidFill>
                  <a:srgbClr val="00B05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ea"/>
                <a:sym typeface="+mn-ea"/>
              </a:rPr>
              <a:t>变</a:t>
            </a:r>
            <a:r>
              <a:rPr lang="zh-CN" altLang="en-US" sz="4400" b="1" noProof="1" smtClean="0">
                <a:solidFill>
                  <a:srgbClr val="00B05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ea"/>
                <a:sym typeface="+mn-ea"/>
              </a:rPr>
              <a:t>副词</a:t>
            </a:r>
            <a:endParaRPr lang="zh-CN" altLang="en-US" sz="4400" b="1" noProof="1">
              <a:solidFill>
                <a:srgbClr val="00B05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3" name="左弧形箭头 12"/>
          <p:cNvSpPr/>
          <p:nvPr>
            <p:custDataLst>
              <p:tags r:id="rId6"/>
            </p:custDataLst>
          </p:nvPr>
        </p:nvSpPr>
        <p:spPr bwMode="auto">
          <a:xfrm>
            <a:off x="2397305" y="3787755"/>
            <a:ext cx="951201" cy="1283713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971736" y="900771"/>
            <a:ext cx="11761177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6925" algn="l"/>
              </a:tabLst>
              <a:defRPr/>
            </a:pPr>
            <a:r>
              <a:rPr kumimoji="0" lang="en-US" altLang="zh-CN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22.He 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is very ___________(luck), he never wins anything.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ts val="45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6925" algn="l"/>
              </a:tabLst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23.It is </a:t>
            </a:r>
            <a:r>
              <a:rPr kumimoji="0" lang="en-US" altLang="zh-CN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________ 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(polite) to leave without saying 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ts val="45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6925" algn="l"/>
              </a:tabLst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goodbye to the host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. 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8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3653307" y="792544"/>
            <a:ext cx="1699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un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lucky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9" name="矩形 8"/>
          <p:cNvSpPr/>
          <p:nvPr>
            <p:custDataLst>
              <p:tags r:id="rId3"/>
            </p:custDataLst>
          </p:nvPr>
        </p:nvSpPr>
        <p:spPr>
          <a:xfrm>
            <a:off x="2404291" y="1640151"/>
            <a:ext cx="16193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im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</a:rPr>
              <a:t>polite</a:t>
            </a:r>
            <a:endParaRPr kumimoji="0" lang="zh-CN" altLang="en-US" sz="3200" b="1" i="0" u="none" strike="noStrike" kern="120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1293708" y="3741922"/>
            <a:ext cx="91821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smtClean="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主要</a:t>
            </a:r>
            <a:r>
              <a:rPr lang="zh-CN" altLang="en-US" sz="3200" b="1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是考察具有与词根意义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相反</a:t>
            </a:r>
            <a:r>
              <a:rPr lang="zh-CN" altLang="en-US" sz="320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</a:t>
            </a:r>
            <a:r>
              <a:rPr lang="zh-CN" altLang="en-US" sz="3200" b="1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派生词，</a:t>
            </a:r>
            <a:r>
              <a:rPr lang="zh-CN" altLang="en-US" sz="3600" b="1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根据句子意思需要，在词根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前</a:t>
            </a:r>
            <a:r>
              <a:rPr lang="zh-CN" altLang="en-US" sz="3600" b="1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加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un</a:t>
            </a:r>
            <a:r>
              <a:rPr lang="en-US" altLang="zh-CN" sz="3200" b="1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-</a:t>
            </a:r>
            <a:r>
              <a:rPr lang="en-US" altLang="zh-CN" sz="3200" b="1" smtClean="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, </a:t>
            </a:r>
            <a:r>
              <a:rPr lang="en-US" altLang="zh-CN" sz="3200" b="1" err="1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im</a:t>
            </a:r>
            <a:r>
              <a:rPr lang="en-US" altLang="zh-CN" sz="3200" b="1" smtClean="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-</a:t>
            </a:r>
            <a:r>
              <a:rPr lang="zh-CN" altLang="en-US" sz="3200" b="1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dis</a:t>
            </a:r>
            <a:r>
              <a:rPr lang="en-US" altLang="zh-CN" sz="3200" b="1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-</a:t>
            </a:r>
            <a:r>
              <a:rPr lang="zh-CN" altLang="en-US" sz="3600" b="1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等，</a:t>
            </a:r>
            <a:r>
              <a:rPr lang="zh-CN" altLang="en-US" sz="3200" b="1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在词根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后</a:t>
            </a:r>
            <a:r>
              <a:rPr lang="zh-CN" altLang="en-US" sz="3200" b="1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加</a:t>
            </a:r>
            <a:r>
              <a:rPr lang="en-US" altLang="zh-CN" sz="3200" b="1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less</a:t>
            </a:r>
            <a:r>
              <a:rPr lang="zh-CN" altLang="en-US" sz="3200" b="1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等使句子前后逻辑意义通顺。</a:t>
            </a:r>
            <a:endParaRPr lang="zh-CN" altLang="en-US" sz="2800" b="1">
              <a:solidFill>
                <a:srgbClr val="00B05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0" y="0"/>
            <a:ext cx="2001082" cy="65682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6096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2192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4384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zh-CN" altLang="en-US" sz="3200" b="1" kern="0" smtClean="0">
                <a:ea typeface="宋体" panose="02010600030101010101" pitchFamily="2" charset="-122"/>
              </a:rPr>
              <a:t>词义转换</a:t>
            </a:r>
            <a:endParaRPr lang="zh-CN" altLang="en-US" sz="3200" b="1" kern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文本框 7171"/>
          <p:cNvSpPr txBox="1"/>
          <p:nvPr>
            <p:custDataLst>
              <p:tags r:id="rId1"/>
            </p:custDataLst>
          </p:nvPr>
        </p:nvSpPr>
        <p:spPr>
          <a:xfrm>
            <a:off x="535147" y="3182620"/>
            <a:ext cx="2632710" cy="10763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ctr"/>
            <a:r>
              <a:rPr lang="en-US" altLang="zh-CN" sz="3200" b="1">
                <a:latin typeface="Arial Black" panose="020B0A04020102020204" pitchFamily="34" charset="0"/>
              </a:rPr>
              <a:t>6-7</a:t>
            </a:r>
            <a:r>
              <a:rPr lang="zh-CN" altLang="en-US" sz="3200" b="1">
                <a:latin typeface="Arial Black" panose="020B0A04020102020204" pitchFamily="34" charset="0"/>
              </a:rPr>
              <a:t>空</a:t>
            </a:r>
            <a:endParaRPr lang="zh-CN" altLang="en-US" sz="3200" b="1">
              <a:latin typeface="Arial Black" panose="020B0A04020102020204" pitchFamily="34" charset="0"/>
            </a:endParaRPr>
          </a:p>
          <a:p>
            <a:pPr algn="ctr"/>
            <a:r>
              <a:rPr lang="zh-CN" altLang="en-US" sz="3200" b="1">
                <a:latin typeface="Arial Black" panose="020B0A04020102020204" pitchFamily="34" charset="0"/>
              </a:rPr>
              <a:t>（有提示词）</a:t>
            </a:r>
            <a:endParaRPr lang="zh-CN" altLang="en-US" sz="3200" b="1">
              <a:latin typeface="Arial Black" panose="020B0A04020102020204" pitchFamily="34" charset="0"/>
            </a:endParaRPr>
          </a:p>
        </p:txBody>
      </p:sp>
      <p:sp>
        <p:nvSpPr>
          <p:cNvPr id="11269" name="文本框 7176"/>
          <p:cNvSpPr txBox="1"/>
          <p:nvPr>
            <p:custDataLst>
              <p:tags r:id="rId2"/>
            </p:custDataLst>
          </p:nvPr>
        </p:nvSpPr>
        <p:spPr>
          <a:xfrm>
            <a:off x="4554537" y="1427161"/>
            <a:ext cx="5562600" cy="126047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>
              <a:lnSpc>
                <a:spcPts val="3040"/>
              </a:lnSpc>
            </a:pPr>
            <a:r>
              <a:rPr lang="zh-CN" altLang="en-US" sz="3200" b="1" noProof="1">
                <a:solidFill>
                  <a:srgbClr val="00B050"/>
                </a:solidFill>
                <a:latin typeface="Arial Black" panose="020B0A04020102020204" pitchFamily="34" charset="0"/>
                <a:cs typeface="+mn-ea"/>
              </a:rPr>
              <a:t>谓语</a:t>
            </a:r>
            <a:r>
              <a:rPr lang="en-US" altLang="zh-CN" sz="3200" b="1" noProof="1">
                <a:solidFill>
                  <a:srgbClr val="00B050"/>
                </a:solidFill>
                <a:latin typeface="Arial Black" panose="020B0A04020102020204" pitchFamily="34" charset="0"/>
                <a:cs typeface="+mn-ea"/>
              </a:rPr>
              <a:t>: </a:t>
            </a:r>
            <a:endParaRPr lang="zh-CN" altLang="en-US" sz="3200" b="1" noProof="1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pPr>
              <a:lnSpc>
                <a:spcPts val="3040"/>
              </a:lnSpc>
            </a:pPr>
            <a:endParaRPr lang="zh-CN" altLang="en-US" sz="3200" b="1" noProof="1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pPr>
              <a:lnSpc>
                <a:spcPts val="3040"/>
              </a:lnSpc>
            </a:pPr>
            <a:r>
              <a:rPr lang="zh-CN" altLang="en-US" sz="3200" b="1" noProof="1">
                <a:solidFill>
                  <a:srgbClr val="00B050"/>
                </a:solidFill>
                <a:cs typeface="+mn-ea"/>
              </a:rPr>
              <a:t>非谓语动</a:t>
            </a:r>
            <a:r>
              <a:rPr lang="en-US" altLang="zh-CN" sz="3200" b="1" noProof="1">
                <a:solidFill>
                  <a:srgbClr val="00B050"/>
                </a:solidFill>
                <a:cs typeface="+mn-ea"/>
              </a:rPr>
              <a:t>:</a:t>
            </a:r>
            <a:endParaRPr lang="en-US" altLang="zh-CN" sz="3200" b="1" noProof="1">
              <a:solidFill>
                <a:srgbClr val="00B050"/>
              </a:solidFill>
            </a:endParaRPr>
          </a:p>
        </p:txBody>
      </p:sp>
      <p:sp>
        <p:nvSpPr>
          <p:cNvPr id="7180" name="左大括号 7179"/>
          <p:cNvSpPr/>
          <p:nvPr>
            <p:custDataLst>
              <p:tags r:id="rId3"/>
            </p:custDataLst>
          </p:nvPr>
        </p:nvSpPr>
        <p:spPr>
          <a:xfrm>
            <a:off x="4167505" y="1492249"/>
            <a:ext cx="174625" cy="1130300"/>
          </a:xfrm>
          <a:prstGeom prst="leftBrace">
            <a:avLst>
              <a:gd name="adj1" fmla="val 69731"/>
              <a:gd name="adj2" fmla="val 50000"/>
            </a:avLst>
          </a:prstGeom>
          <a:noFill/>
          <a:ln w="476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左大括号 5"/>
          <p:cNvSpPr/>
          <p:nvPr>
            <p:custDataLst>
              <p:tags r:id="rId4"/>
            </p:custDataLst>
          </p:nvPr>
        </p:nvSpPr>
        <p:spPr>
          <a:xfrm>
            <a:off x="4977374" y="4405630"/>
            <a:ext cx="133350" cy="1478280"/>
          </a:xfrm>
          <a:prstGeom prst="leftBrace">
            <a:avLst>
              <a:gd name="adj1" fmla="val 69371"/>
              <a:gd name="adj2" fmla="val 50000"/>
            </a:avLst>
          </a:prstGeom>
          <a:noFill/>
          <a:ln w="476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5203189" y="4224019"/>
            <a:ext cx="42652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noProof="1">
                <a:solidFill>
                  <a:srgbClr val="00B050"/>
                </a:solidFill>
                <a:latin typeface="Arial Black" panose="020B0A04020102020204" pitchFamily="34" charset="0"/>
                <a:ea typeface="黑体" panose="02010609060101010101" pitchFamily="49" charset="-122"/>
                <a:cs typeface="+mn-ea"/>
                <a:sym typeface="+mn-ea"/>
              </a:rPr>
              <a:t>1.</a:t>
            </a:r>
            <a:r>
              <a:rPr lang="zh-CN" altLang="en-US" sz="3200" b="1" noProof="1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动词变名词、形容词</a:t>
            </a:r>
            <a:endParaRPr lang="zh-CN" altLang="en-US" sz="3200" b="1" noProof="1">
              <a:solidFill>
                <a:srgbClr val="00B050"/>
              </a:solidFill>
              <a:latin typeface="Arial Black" panose="020B0A04020102020204" pitchFamily="34" charset="0"/>
              <a:cs typeface="+mn-ea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5203189" y="4825047"/>
            <a:ext cx="3792220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200" b="1" noProof="1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2.</a:t>
            </a:r>
            <a:r>
              <a:rPr lang="zh-CN" altLang="en-US" sz="3200" b="1" noProof="1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名词变形容词</a:t>
            </a:r>
            <a:endParaRPr lang="zh-CN" altLang="en-US" sz="3200" b="1" noProof="1">
              <a:solidFill>
                <a:srgbClr val="00B050"/>
              </a:solidFill>
              <a:latin typeface="Arial Black" panose="020B0A04020102020204" pitchFamily="34" charset="0"/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5250497" y="5426075"/>
            <a:ext cx="4265295" cy="5835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200" b="1" noProof="1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3.</a:t>
            </a:r>
            <a:r>
              <a:rPr lang="zh-CN" altLang="en-US" sz="3200" b="1" noProof="1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形容词与副词的互换</a:t>
            </a:r>
            <a:endParaRPr lang="zh-CN" altLang="en-US" sz="3200" b="1" noProof="1">
              <a:solidFill>
                <a:srgbClr val="00B050"/>
              </a:solidFill>
              <a:latin typeface="Arial Black" panose="020B0A04020102020204" pitchFamily="34" charset="0"/>
              <a:cs typeface="+mn-ea"/>
              <a:sym typeface="+mn-ea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3171190" y="1770062"/>
            <a:ext cx="99949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ea typeface="黑体" panose="02010609060101010101" pitchFamily="49" charset="-122"/>
                <a:sym typeface="Arial" panose="020B0604020202020204" pitchFamily="34" charset="0"/>
              </a:rPr>
              <a:t>动词</a:t>
            </a:r>
            <a:endParaRPr lang="zh-CN" altLang="en-US" sz="3200" b="1">
              <a:solidFill>
                <a:srgbClr val="FF0000"/>
              </a:solidFill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3119437" y="2687637"/>
            <a:ext cx="1223963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名词：</a:t>
            </a:r>
            <a:endParaRPr lang="zh-CN" altLang="en-US" sz="320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4342130" y="2687636"/>
            <a:ext cx="3041015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smtClean="0">
                <a:solidFill>
                  <a:srgbClr val="00B050"/>
                </a:solidFill>
                <a:cs typeface="+mn-ea"/>
                <a:sym typeface="+mn-ea"/>
              </a:rPr>
              <a:t>单复数</a:t>
            </a:r>
            <a:r>
              <a:rPr lang="zh-CN" altLang="en-US" sz="3200" b="1">
                <a:solidFill>
                  <a:srgbClr val="00B050"/>
                </a:solidFill>
                <a:cs typeface="+mn-ea"/>
                <a:sym typeface="+mn-ea"/>
              </a:rPr>
              <a:t>、所有格</a:t>
            </a:r>
            <a:endParaRPr lang="zh-CN" altLang="en-US" sz="3200" b="1" noProof="1">
              <a:solidFill>
                <a:srgbClr val="00B050"/>
              </a:solidFill>
              <a:cs typeface="+mn-ea"/>
              <a:sym typeface="+mn-ea"/>
            </a:endParaRPr>
          </a:p>
          <a:p>
            <a:endParaRPr lang="zh-CN" altLang="en-US" sz="3200" b="1" noProof="1">
              <a:solidFill>
                <a:srgbClr val="00B050"/>
              </a:solidFill>
              <a:cs typeface="+mn-ea"/>
              <a:sym typeface="+mn-ea"/>
            </a:endParaRPr>
          </a:p>
        </p:txBody>
      </p: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3087370" y="3541956"/>
            <a:ext cx="274637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  <a:sym typeface="宋体" panose="02010600030101010101" pitchFamily="2" charset="-122"/>
              </a:rPr>
              <a:t>形容词</a:t>
            </a:r>
            <a:r>
              <a:rPr lang="en-US" altLang="zh-CN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  <a:sym typeface="宋体" panose="02010600030101010101" pitchFamily="2" charset="-122"/>
              </a:rPr>
              <a:t>/</a:t>
            </a:r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  <a:sym typeface="宋体" panose="02010600030101010101" pitchFamily="2" charset="-122"/>
              </a:rPr>
              <a:t>副词：</a:t>
            </a:r>
            <a:endParaRPr lang="zh-CN" alt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2"/>
            </p:custDataLst>
          </p:nvPr>
        </p:nvSpPr>
        <p:spPr>
          <a:xfrm>
            <a:off x="5588634" y="3496845"/>
            <a:ext cx="4716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noProof="1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比较级、</a:t>
            </a:r>
            <a:r>
              <a:rPr lang="zh-CN" altLang="en-US" sz="3200" b="1" noProof="1" smtClean="0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最高级、反义词</a:t>
            </a:r>
            <a:endParaRPr lang="zh-CN" altLang="en-US" sz="3200" b="1" noProof="1">
              <a:solidFill>
                <a:srgbClr val="00B050"/>
              </a:solidFill>
              <a:latin typeface="Arial Black" panose="020B0A04020102020204" pitchFamily="34" charset="0"/>
              <a:cs typeface="+mn-ea"/>
              <a:sym typeface="+mn-ea"/>
            </a:endParaRPr>
          </a:p>
        </p:txBody>
      </p:sp>
      <p:sp>
        <p:nvSpPr>
          <p:cNvPr id="15" name="文本框 14"/>
          <p:cNvSpPr txBox="1"/>
          <p:nvPr>
            <p:custDataLst>
              <p:tags r:id="rId13"/>
            </p:custDataLst>
          </p:nvPr>
        </p:nvSpPr>
        <p:spPr>
          <a:xfrm>
            <a:off x="3171190" y="4842510"/>
            <a:ext cx="181610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  <a:sym typeface="Arial" panose="020B0604020202020204" pitchFamily="34" charset="0"/>
              </a:rPr>
              <a:t>词性转换</a:t>
            </a:r>
            <a:endParaRPr lang="zh-CN" altLang="en-US" sz="32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14"/>
            </p:custDataLst>
          </p:nvPr>
        </p:nvSpPr>
        <p:spPr>
          <a:xfrm>
            <a:off x="1635760" y="114935"/>
            <a:ext cx="50698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55CC52"/>
                </a:solidFill>
              </a:rPr>
              <a:t>Summary</a:t>
            </a:r>
            <a:r>
              <a:rPr lang="zh-CN" altLang="en-US" sz="4400" b="1">
                <a:solidFill>
                  <a:srgbClr val="55CC52"/>
                </a:solidFill>
              </a:rPr>
              <a:t>（总结）</a:t>
            </a:r>
            <a:endParaRPr lang="zh-CN" altLang="en-US" sz="4400" b="1">
              <a:solidFill>
                <a:srgbClr val="55CC52"/>
              </a:solidFill>
            </a:endParaRPr>
          </a:p>
        </p:txBody>
      </p:sp>
      <p:sp>
        <p:nvSpPr>
          <p:cNvPr id="4" name="文本框 3"/>
          <p:cNvSpPr txBox="1"/>
          <p:nvPr>
            <p:custDataLst>
              <p:tags r:id="rId15"/>
            </p:custDataLst>
          </p:nvPr>
        </p:nvSpPr>
        <p:spPr>
          <a:xfrm>
            <a:off x="5975413" y="1330215"/>
            <a:ext cx="49409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时态，语态</a:t>
            </a:r>
            <a:r>
              <a:rPr lang="en-US" altLang="zh-CN" sz="3600" b="1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,</a:t>
            </a:r>
            <a:r>
              <a:rPr lang="zh-CN" altLang="en-US" sz="3600" b="1">
                <a:solidFill>
                  <a:srgbClr val="00B050"/>
                </a:solidFill>
                <a:latin typeface="Arial Black" panose="020B0A04020102020204" pitchFamily="34" charset="0"/>
                <a:cs typeface="+mn-ea"/>
                <a:sym typeface="+mn-ea"/>
              </a:rPr>
              <a:t>主谓一致</a:t>
            </a:r>
            <a:endParaRPr lang="zh-CN" altLang="en-US" sz="3600" b="1">
              <a:solidFill>
                <a:srgbClr val="00B050"/>
              </a:solidFill>
              <a:latin typeface="Arial Black" panose="020B0A04020102020204" pitchFamily="34" charset="0"/>
              <a:cs typeface="+mn-ea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16"/>
            </p:custDataLst>
          </p:nvPr>
        </p:nvSpPr>
        <p:spPr>
          <a:xfrm>
            <a:off x="6518275" y="2057399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smtClean="0">
                <a:solidFill>
                  <a:srgbClr val="00B050"/>
                </a:solidFill>
                <a:cs typeface="+mn-ea"/>
                <a:sym typeface="+mn-ea"/>
              </a:rPr>
              <a:t>doing</a:t>
            </a:r>
            <a:r>
              <a:rPr lang="zh-CN" altLang="en-US" sz="3200" b="1" smtClean="0">
                <a:solidFill>
                  <a:srgbClr val="00B050"/>
                </a:solidFill>
                <a:cs typeface="+mn-ea"/>
                <a:sym typeface="+mn-ea"/>
              </a:rPr>
              <a:t>，</a:t>
            </a:r>
            <a:r>
              <a:rPr lang="en-US" altLang="zh-CN" sz="3200" b="1" smtClean="0">
                <a:solidFill>
                  <a:srgbClr val="00B050"/>
                </a:solidFill>
                <a:cs typeface="+mn-ea"/>
                <a:sym typeface="+mn-ea"/>
              </a:rPr>
              <a:t>done</a:t>
            </a:r>
            <a:r>
              <a:rPr lang="zh-CN" altLang="en-US" sz="3200" b="1" smtClean="0">
                <a:solidFill>
                  <a:srgbClr val="00B050"/>
                </a:solidFill>
                <a:cs typeface="+mn-ea"/>
                <a:sym typeface="+mn-ea"/>
              </a:rPr>
              <a:t>，</a:t>
            </a:r>
            <a:r>
              <a:rPr lang="en-US" altLang="zh-CN" sz="3200" b="1">
                <a:solidFill>
                  <a:srgbClr val="00B050"/>
                </a:solidFill>
                <a:cs typeface="+mn-ea"/>
                <a:sym typeface="+mn-ea"/>
              </a:rPr>
              <a:t>to do</a:t>
            </a:r>
            <a:endParaRPr lang="en-US" altLang="zh-CN" sz="3200" b="1">
              <a:solidFill>
                <a:srgbClr val="00B050"/>
              </a:solidFill>
              <a:cs typeface="+mn-ea"/>
              <a:sym typeface="+mn-ea"/>
            </a:endParaRPr>
          </a:p>
        </p:txBody>
      </p:sp>
      <p:sp>
        <p:nvSpPr>
          <p:cNvPr id="2" name="左大括号 1"/>
          <p:cNvSpPr/>
          <p:nvPr>
            <p:custDataLst>
              <p:tags r:id="rId17"/>
            </p:custDataLst>
          </p:nvPr>
        </p:nvSpPr>
        <p:spPr bwMode="auto">
          <a:xfrm>
            <a:off x="2792731" y="1975375"/>
            <a:ext cx="420846" cy="3163295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comb dir="vert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7180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3" grpId="0"/>
      <p:bldP spid="4" grpId="0"/>
      <p:bldP spid="5" grpId="0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476518" y="347729"/>
            <a:ext cx="11475075" cy="6440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500"/>
              </a:lnSpc>
            </a:pPr>
            <a:r>
              <a:rPr lang="en-US" altLang="zh-CN" sz="2800" smtClean="0"/>
              <a:t>       The </a:t>
            </a:r>
            <a:r>
              <a:rPr lang="en-US" altLang="zh-CN" sz="2800"/>
              <a:t>Xi’an City Wall is the most complete city wall that has survived China’s long history. It </a:t>
            </a:r>
            <a:r>
              <a:rPr lang="en-US" altLang="zh-CN" sz="2800" smtClean="0"/>
              <a:t>(1) </a:t>
            </a:r>
            <a:r>
              <a:rPr lang="en-US" altLang="zh-CN" sz="2800" u="sng" smtClean="0"/>
              <a:t>                   </a:t>
            </a:r>
            <a:r>
              <a:rPr lang="en-US" altLang="zh-CN" sz="2800" smtClean="0"/>
              <a:t> (</a:t>
            </a:r>
            <a:r>
              <a:rPr lang="en-US" altLang="zh-CN" sz="2800"/>
              <a:t>build) originally to protect the city </a:t>
            </a:r>
            <a:r>
              <a:rPr lang="en-US" altLang="zh-CN" sz="2800" smtClean="0"/>
              <a:t>in the </a:t>
            </a:r>
            <a:r>
              <a:rPr lang="en-US" altLang="zh-CN" sz="2800"/>
              <a:t>Tang dynasty and has now been completely restored (</a:t>
            </a:r>
            <a:r>
              <a:rPr lang="zh-CN" altLang="en-US" sz="2800"/>
              <a:t>修复</a:t>
            </a:r>
            <a:r>
              <a:rPr lang="en-US" altLang="zh-CN" sz="2800"/>
              <a:t>). It is possible </a:t>
            </a:r>
            <a:r>
              <a:rPr lang="en-US" altLang="zh-CN" sz="2800" smtClean="0"/>
              <a:t>(2) </a:t>
            </a:r>
            <a:r>
              <a:rPr lang="en-US" altLang="zh-CN" sz="2800" u="sng" smtClean="0"/>
              <a:t>                 </a:t>
            </a:r>
            <a:r>
              <a:rPr lang="en-US" altLang="zh-CN" sz="2800" smtClean="0"/>
              <a:t>  (</a:t>
            </a:r>
            <a:r>
              <a:rPr lang="en-US" altLang="zh-CN" sz="2800"/>
              <a:t>walk) or bike the entire 14 </a:t>
            </a:r>
            <a:r>
              <a:rPr lang="en-US" altLang="zh-CN" sz="2800" smtClean="0"/>
              <a:t>kilometers.</a:t>
            </a:r>
            <a:endParaRPr lang="en-US" altLang="zh-CN" sz="2800" smtClean="0"/>
          </a:p>
          <a:p>
            <a:pPr>
              <a:lnSpc>
                <a:spcPts val="4500"/>
              </a:lnSpc>
            </a:pPr>
            <a:r>
              <a:rPr lang="en-US" altLang="zh-CN" sz="2800" smtClean="0"/>
              <a:t>         After (3) </a:t>
            </a:r>
            <a:r>
              <a:rPr lang="en-US" altLang="zh-CN" sz="2800" u="sng" smtClean="0"/>
              <a:t>                       </a:t>
            </a:r>
            <a:r>
              <a:rPr lang="en-US" altLang="zh-CN" sz="2800" smtClean="0"/>
              <a:t> (spend</a:t>
            </a:r>
            <a:r>
              <a:rPr lang="en-US" altLang="zh-CN" sz="2800"/>
              <a:t>) some time looking at all the defensive equipment at the wall, we decided it was time for some action and what </a:t>
            </a:r>
            <a:r>
              <a:rPr lang="en-US" altLang="zh-CN" sz="2800" smtClean="0"/>
              <a:t>(4) </a:t>
            </a:r>
            <a:r>
              <a:rPr lang="en-US" altLang="zh-CN" sz="2800" u="sng" smtClean="0"/>
              <a:t>              </a:t>
            </a:r>
            <a:r>
              <a:rPr lang="en-US" altLang="zh-CN" sz="2800" smtClean="0"/>
              <a:t> (good</a:t>
            </a:r>
            <a:r>
              <a:rPr lang="en-US" altLang="zh-CN" sz="2800"/>
              <a:t>) than to ride on a piece of </a:t>
            </a:r>
            <a:r>
              <a:rPr lang="en-US" altLang="zh-CN" sz="2800" smtClean="0"/>
              <a:t>history ! We (5) </a:t>
            </a:r>
            <a:r>
              <a:rPr lang="en-US" altLang="zh-CN" sz="2800" u="sng" smtClean="0"/>
              <a:t>         </a:t>
            </a:r>
            <a:r>
              <a:rPr lang="en-US" altLang="zh-CN" sz="2800" smtClean="0"/>
              <a:t> (hire</a:t>
            </a:r>
            <a:r>
              <a:rPr lang="en-US" altLang="zh-CN" sz="2800"/>
              <a:t>) our bikes from the rental place at the South </a:t>
            </a:r>
            <a:r>
              <a:rPr lang="en-US" altLang="zh-CN" sz="2800" smtClean="0"/>
              <a:t>Gate. </a:t>
            </a:r>
            <a:r>
              <a:rPr lang="en-US" altLang="zh-CN" sz="2800"/>
              <a:t>Supposedly you can do it in two hours, but we stopped at the different gates and </a:t>
            </a:r>
            <a:r>
              <a:rPr lang="en-US" altLang="zh-CN" sz="2800" smtClean="0"/>
              <a:t>(6) </a:t>
            </a:r>
            <a:r>
              <a:rPr lang="en-US" altLang="zh-CN" sz="2800" u="sng" smtClean="0"/>
              <a:t>                      </a:t>
            </a:r>
            <a:r>
              <a:rPr lang="en-US" altLang="zh-CN" sz="2800" smtClean="0"/>
              <a:t>(watchtower</a:t>
            </a:r>
            <a:r>
              <a:rPr lang="en-US" altLang="zh-CN" sz="2800"/>
              <a:t>) to take pictures or just to watch the local people going about their </a:t>
            </a:r>
            <a:r>
              <a:rPr lang="en-US" altLang="zh-CN" sz="2800" smtClean="0"/>
              <a:t>(7) </a:t>
            </a:r>
            <a:r>
              <a:rPr lang="en-US" altLang="zh-CN" sz="2800" u="sng" smtClean="0"/>
              <a:t>           </a:t>
            </a:r>
            <a:r>
              <a:rPr lang="en-US" altLang="zh-CN" sz="2800" smtClean="0"/>
              <a:t> (day</a:t>
            </a:r>
            <a:r>
              <a:rPr lang="en-US" altLang="zh-CN" sz="2800"/>
              <a:t>) routines.</a:t>
            </a:r>
            <a:endParaRPr lang="zh-CN" altLang="en-US" sz="2800"/>
          </a:p>
        </p:txBody>
      </p:sp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4698255" y="914333"/>
            <a:ext cx="1768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was built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4" name="矩形 3"/>
          <p:cNvSpPr/>
          <p:nvPr>
            <p:custDataLst>
              <p:tags r:id="rId3"/>
            </p:custDataLst>
          </p:nvPr>
        </p:nvSpPr>
        <p:spPr>
          <a:xfrm>
            <a:off x="2941043" y="2584748"/>
            <a:ext cx="17572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spending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5" name="矩形 4"/>
          <p:cNvSpPr/>
          <p:nvPr>
            <p:custDataLst>
              <p:tags r:id="rId4"/>
            </p:custDataLst>
          </p:nvPr>
        </p:nvSpPr>
        <p:spPr>
          <a:xfrm>
            <a:off x="3168421" y="2024199"/>
            <a:ext cx="14718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to walk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3782620" y="3730432"/>
            <a:ext cx="12330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better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7" name="矩形 6"/>
          <p:cNvSpPr/>
          <p:nvPr>
            <p:custDataLst>
              <p:tags r:id="rId6"/>
            </p:custDataLst>
          </p:nvPr>
        </p:nvSpPr>
        <p:spPr>
          <a:xfrm>
            <a:off x="1590992" y="4315207"/>
            <a:ext cx="11117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hired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8" name="矩形 7"/>
          <p:cNvSpPr/>
          <p:nvPr>
            <p:custDataLst>
              <p:tags r:id="rId7"/>
            </p:custDataLst>
          </p:nvPr>
        </p:nvSpPr>
        <p:spPr>
          <a:xfrm>
            <a:off x="2621244" y="5466586"/>
            <a:ext cx="2396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watchtowers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9" name="矩形 8"/>
          <p:cNvSpPr/>
          <p:nvPr>
            <p:custDataLst>
              <p:tags r:id="rId8"/>
            </p:custDataLst>
          </p:nvPr>
        </p:nvSpPr>
        <p:spPr>
          <a:xfrm>
            <a:off x="7434535" y="6051361"/>
            <a:ext cx="10502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宋体" panose="02010600030101010101" pitchFamily="2" charset="-122"/>
              </a:rPr>
              <a:t>daily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pic>
        <p:nvPicPr>
          <p:cNvPr id="10" name="Picture 10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tretch>
            <a:fillRect/>
          </a:stretch>
        </p:blipFill>
        <p:spPr>
          <a:xfrm flipH="1">
            <a:off x="11722100" y="110744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1" name="Picture 3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 bwMode="auto">
          <a:xfrm>
            <a:off x="8548401" y="4782309"/>
            <a:ext cx="3215217" cy="1809750"/>
          </a:xfrm>
          <a:prstGeom prst="rect">
            <a:avLst/>
          </a:prstGeom>
          <a:noFill/>
        </p:spPr>
      </p:pic>
      <p:sp>
        <p:nvSpPr>
          <p:cNvPr id="53252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728153" y="2056511"/>
            <a:ext cx="8574946" cy="11988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7200" b="1">
                <a:solidFill>
                  <a:schemeClr val="folHlink"/>
                </a:solidFill>
                <a:latin typeface="Monotype Corsiva" panose="03010101010201010101" pitchFamily="66" charset="0"/>
              </a:rPr>
              <a:t>Thanks for your listening!</a:t>
            </a:r>
            <a:endParaRPr lang="en-US" altLang="zh-CN" sz="7200" b="1">
              <a:solidFill>
                <a:schemeClr val="folHlink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53254" name="New picture"/>
          <p:cNvPicPr/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125200" y="12522200"/>
            <a:ext cx="355600" cy="254000"/>
          </a:xfrm>
          <a:prstGeom prst="cube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文本框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32039" y="1983131"/>
            <a:ext cx="9315004" cy="34163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1. To </a:t>
            </a:r>
            <a: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 summarize the </a:t>
            </a:r>
            <a: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features</a:t>
            </a:r>
            <a:r>
              <a:rPr kumimoji="0" lang="en-US" altLang="zh-CN" sz="3600" b="1" i="0" u="none" strike="noStrike" kern="1200" cap="none" spc="0" normalizeH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 </a:t>
            </a:r>
            <a: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and recognize </a:t>
            </a:r>
            <a:r>
              <a:rPr kumimoji="0" lang="en-US" altLang="zh-CN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test points </a:t>
            </a:r>
            <a:r>
              <a:rPr kumimoji="0" lang="en-US" altLang="zh-CN" sz="36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of  blanks  with hint </a:t>
            </a:r>
            <a: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words in </a:t>
            </a:r>
            <a:r>
              <a:rPr kumimoji="0" lang="en-US" altLang="zh-CN" sz="36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Rational </a:t>
            </a:r>
            <a:r>
              <a:rPr kumimoji="0" lang="en-US" altLang="zh-CN" sz="36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cloze</a:t>
            </a:r>
            <a:r>
              <a:rPr lang="en-US" altLang="zh-CN" sz="3600" b="1">
                <a:solidFill>
                  <a:srgbClr val="00B050"/>
                </a:solidFill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.</a:t>
            </a:r>
            <a:endParaRPr kumimoji="0" lang="en-US" altLang="zh-CN" sz="3600" b="1" i="0" u="none" strike="noStrike" kern="120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charset="-122"/>
              <a:cs typeface="Arial" panose="020B0604020202020204"/>
              <a:sym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2. To master the </a:t>
            </a:r>
            <a:r>
              <a:rPr kumimoji="0" lang="en-US" altLang="zh-CN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skills</a:t>
            </a:r>
            <a:r>
              <a:rPr kumimoji="0" lang="en-US" altLang="zh-CN" sz="36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 and  principles of  filling blanks with hint words in Rational cloze.</a:t>
            </a:r>
            <a:endParaRPr kumimoji="0" lang="en-US" altLang="zh-CN" sz="3600" b="1" i="0" u="none" strike="noStrike" kern="120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charset="-122"/>
              <a:cs typeface="Arial" panose="020B0604020202020204"/>
              <a:sym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263140" y="609600"/>
            <a:ext cx="643637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  <a:sym typeface="宋体" panose="02010600030101010101" pitchFamily="2" charset="-122"/>
              </a:rPr>
              <a:t>Learning Objectives</a:t>
            </a:r>
            <a:r>
              <a:rPr kumimoji="0" lang="en-US" altLang="zh-CN" sz="5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/>
                <a:sym typeface="宋体" panose="02010600030101010101" pitchFamily="2" charset="-122"/>
              </a:rPr>
              <a:t>:</a:t>
            </a:r>
            <a:endParaRPr kumimoji="0" lang="zh-CN" altLang="en-US" sz="5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微软雅黑" panose="020B0503020204020204" charset="-122"/>
              <a:ea typeface="微软雅黑" panose="020B0503020204020204" charset="-122"/>
              <a:cs typeface="Arial" panose="020B0604020202020204"/>
              <a:sym typeface="宋体" panose="02010600030101010101" pitchFamily="2" charset="-122"/>
            </a:endParaRPr>
          </a:p>
        </p:txBody>
      </p:sp>
    </p:spTree>
  </p:cSld>
  <p:clrMapOvr>
    <a:masterClrMapping/>
  </p:clrMapOvr>
  <p:transition>
    <p:diamond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7"/>
          <p:cNvSpPr/>
          <p:nvPr>
            <p:custDataLst>
              <p:tags r:id="rId1"/>
            </p:custDataLst>
          </p:nvPr>
        </p:nvSpPr>
        <p:spPr>
          <a:xfrm flipH="1">
            <a:off x="1103584" y="1028801"/>
            <a:ext cx="864072" cy="584775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200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on</a:t>
            </a:r>
            <a:endParaRPr lang="zh-CN" altLang="en-US" sz="3200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13" name="TextBox 17"/>
          <p:cNvSpPr/>
          <p:nvPr>
            <p:custDataLst>
              <p:tags r:id="rId2"/>
            </p:custDataLst>
          </p:nvPr>
        </p:nvSpPr>
        <p:spPr>
          <a:xfrm flipH="1">
            <a:off x="8592208" y="1636157"/>
            <a:ext cx="864072" cy="584775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200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a</a:t>
            </a:r>
            <a:endParaRPr lang="zh-CN" altLang="en-US" sz="3200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14" name="TextBox 17"/>
          <p:cNvSpPr/>
          <p:nvPr>
            <p:custDataLst>
              <p:tags r:id="rId3"/>
            </p:custDataLst>
          </p:nvPr>
        </p:nvSpPr>
        <p:spPr>
          <a:xfrm flipH="1">
            <a:off x="9918753" y="1051382"/>
            <a:ext cx="1344112" cy="584775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200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where</a:t>
            </a:r>
            <a:endParaRPr lang="zh-CN" altLang="en-US" sz="3200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3" name="矩形 2"/>
          <p:cNvSpPr/>
          <p:nvPr>
            <p:custDataLst>
              <p:tags r:id="rId4"/>
            </p:custDataLst>
          </p:nvPr>
        </p:nvSpPr>
        <p:spPr>
          <a:xfrm>
            <a:off x="431528" y="14040"/>
            <a:ext cx="11545824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200">
              <a:lnSpc>
                <a:spcPts val="4265"/>
              </a:lnSpc>
            </a:pP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In Latin countries, a firm handshake (1)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(consider) rude. In my country, when people meet, they usually kiss each other (2)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cheeks. This is also common in </a:t>
            </a:r>
            <a:r>
              <a:rPr lang="en-US" altLang="zh-CN" sz="320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France</a:t>
            </a:r>
            <a:r>
              <a:rPr lang="zh-CN" altLang="en-US" sz="320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(3)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act is called faire la bise. However, this is not (4)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universal rule. During my first week in the USA,I kissed every single girl I met. My friends had to tell me that was inappropriate, (5)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(leave) me in great embarrassment. What is common here, however, is for friends (6)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(hug)  each other. Hugs always  make me  (7)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(frighten)  because I don‘t really like that. This may seem strange since even kissing (8)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(stranger)  is normal in my country. </a:t>
            </a:r>
            <a:endParaRPr lang="en-US" altLang="zh-CN" sz="320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defTabSz="1219200">
              <a:lnSpc>
                <a:spcPts val="4265"/>
              </a:lnSpc>
            </a:pP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Wouldn't it be (9) 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(enjoy)  to have a greeting code that is (10) 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(wide) acceptable? </a:t>
            </a:r>
            <a:endParaRPr lang="zh-CN" altLang="en-US" sz="320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9" name="TextBox 13"/>
          <p:cNvSpPr txBox="1"/>
          <p:nvPr>
            <p:custDataLst>
              <p:tags r:id="rId1"/>
            </p:custDataLst>
          </p:nvPr>
        </p:nvSpPr>
        <p:spPr>
          <a:xfrm>
            <a:off x="8575279" y="105497"/>
            <a:ext cx="2976248" cy="6667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735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is considered</a:t>
            </a:r>
            <a:endParaRPr lang="zh-CN" altLang="en-US" sz="3735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39952" name="TextBox 16"/>
          <p:cNvSpPr txBox="1"/>
          <p:nvPr>
            <p:custDataLst>
              <p:tags r:id="rId2"/>
            </p:custDataLst>
          </p:nvPr>
        </p:nvSpPr>
        <p:spPr>
          <a:xfrm>
            <a:off x="3686808" y="1876654"/>
            <a:ext cx="2313184" cy="6667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735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   leaving</a:t>
            </a:r>
            <a:endParaRPr lang="zh-CN" altLang="en-US" sz="3735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39955" name="TextBox 19"/>
          <p:cNvSpPr txBox="1"/>
          <p:nvPr>
            <p:custDataLst>
              <p:tags r:id="rId3"/>
            </p:custDataLst>
          </p:nvPr>
        </p:nvSpPr>
        <p:spPr>
          <a:xfrm>
            <a:off x="9091681" y="4391157"/>
            <a:ext cx="2210091" cy="6667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735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strangers</a:t>
            </a:r>
            <a:endParaRPr lang="zh-CN" altLang="en-US" sz="3735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39956" name="TextBox 20"/>
          <p:cNvSpPr txBox="1"/>
          <p:nvPr>
            <p:custDataLst>
              <p:tags r:id="rId4"/>
            </p:custDataLst>
          </p:nvPr>
        </p:nvSpPr>
        <p:spPr>
          <a:xfrm>
            <a:off x="942270" y="3032832"/>
            <a:ext cx="1652064" cy="6667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735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to hug</a:t>
            </a:r>
            <a:endParaRPr lang="zh-CN" altLang="en-US" sz="3735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39957" name="TextBox 21"/>
          <p:cNvSpPr txBox="1"/>
          <p:nvPr>
            <p:custDataLst>
              <p:tags r:id="rId5"/>
            </p:custDataLst>
          </p:nvPr>
        </p:nvSpPr>
        <p:spPr>
          <a:xfrm>
            <a:off x="5227115" y="6012719"/>
            <a:ext cx="1608399" cy="6667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735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widely</a:t>
            </a:r>
            <a:endParaRPr lang="zh-CN" altLang="en-US" sz="3735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39958" name="TextBox 22"/>
          <p:cNvSpPr txBox="1"/>
          <p:nvPr>
            <p:custDataLst>
              <p:tags r:id="rId6"/>
            </p:custDataLst>
          </p:nvPr>
        </p:nvSpPr>
        <p:spPr>
          <a:xfrm>
            <a:off x="4789120" y="5381411"/>
            <a:ext cx="2362969" cy="6667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735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enjoyable</a:t>
            </a:r>
            <a:endParaRPr lang="zh-CN" altLang="en-US" sz="3735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39954" name="TextBox 18"/>
          <p:cNvSpPr txBox="1"/>
          <p:nvPr>
            <p:custDataLst>
              <p:tags r:id="rId7"/>
            </p:custDataLst>
          </p:nvPr>
        </p:nvSpPr>
        <p:spPr>
          <a:xfrm>
            <a:off x="854966" y="3631111"/>
            <a:ext cx="2457536" cy="6667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en-US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1219200"/>
            <a:r>
              <a:rPr lang="en-US" altLang="zh-CN" sz="3735" b="1" noProof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/>
              </a:rPr>
              <a:t>frightened</a:t>
            </a:r>
            <a:endParaRPr lang="zh-CN" altLang="en-US" sz="3735" b="1" noProof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/>
            </a:endParaRPr>
          </a:p>
        </p:txBody>
      </p:sp>
      <p:sp>
        <p:nvSpPr>
          <p:cNvPr id="29" name="矩形 28"/>
          <p:cNvSpPr/>
          <p:nvPr>
            <p:custDataLst>
              <p:tags r:id="rId8"/>
            </p:custDataLst>
          </p:nvPr>
        </p:nvSpPr>
        <p:spPr>
          <a:xfrm>
            <a:off x="192560" y="151891"/>
            <a:ext cx="11999441" cy="6722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200">
              <a:lnSpc>
                <a:spcPts val="4665"/>
              </a:lnSpc>
            </a:pP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In Latin countries, a firm handshake (1)</a:t>
            </a:r>
            <a:r>
              <a:rPr lang="en-US" altLang="zh-CN" sz="3735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</a:t>
            </a: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(consider) rude. During my first week in the USA,I kissed every single girl I met. My friends had to tell me that was inappropriate, (5) </a:t>
            </a:r>
            <a:r>
              <a:rPr lang="en-US" altLang="zh-CN" sz="3735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</a:t>
            </a: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(leave) me in great embarrassment. What is common here, however, is for friends (6) </a:t>
            </a:r>
            <a:r>
              <a:rPr lang="en-US" altLang="zh-CN" sz="3735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(hug)  each other. Hugs always  make me  </a:t>
            </a:r>
            <a:endParaRPr lang="en-US" altLang="zh-CN" sz="3735" smtClean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defTabSz="1219200">
              <a:lnSpc>
                <a:spcPts val="4665"/>
              </a:lnSpc>
            </a:pPr>
            <a:r>
              <a:rPr lang="en-US" altLang="zh-CN" sz="3735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7) </a:t>
            </a:r>
            <a:r>
              <a:rPr lang="en-US" altLang="zh-CN" sz="3735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</a:t>
            </a: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(frighten)  because I don‘t really like that. This may seem strange since even kissing (8) </a:t>
            </a:r>
            <a:r>
              <a:rPr lang="en-US" altLang="zh-CN" sz="3735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</a:t>
            </a: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(stranger)  is normal in my country. </a:t>
            </a:r>
            <a:endParaRPr lang="en-US" altLang="zh-CN" sz="3735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defTabSz="1219200">
              <a:lnSpc>
                <a:spcPts val="4665"/>
              </a:lnSpc>
            </a:pP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Wouldn't it be (9)  </a:t>
            </a:r>
            <a:r>
              <a:rPr lang="en-US" altLang="zh-CN" sz="3735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</a:t>
            </a: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(enjoy)  to have a greeting code that is (10)  </a:t>
            </a:r>
            <a:r>
              <a:rPr lang="en-US" altLang="zh-CN" sz="3735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  <a:r>
              <a:rPr lang="en-US" altLang="zh-CN" sz="3735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(wide) acceptable? </a:t>
            </a:r>
            <a:endParaRPr lang="zh-CN" altLang="en-US" sz="3735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9940" name="Oval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 rot="16020000">
            <a:off x="935459" y="231174"/>
            <a:ext cx="670715" cy="177461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12192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39941" name="Oval 9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 rot="16020000">
            <a:off x="6529719" y="1648251"/>
            <a:ext cx="671136" cy="134360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12192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39943" name="Oval 9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 rot="16020000">
            <a:off x="3877909" y="3237957"/>
            <a:ext cx="737971" cy="173313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12192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39944" name="Oval 9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 rot="16020000">
            <a:off x="861139" y="4475932"/>
            <a:ext cx="748460" cy="165983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12192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39945" name="Oval 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 rot="16020000">
            <a:off x="7272400" y="5822328"/>
            <a:ext cx="595672" cy="124641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12192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39946" name="Oval 9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 rot="16020000">
            <a:off x="7555177" y="5230461"/>
            <a:ext cx="592620" cy="127236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12192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39948" name="椭圆形标注 1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8484742" y="977602"/>
            <a:ext cx="2279535" cy="884767"/>
          </a:xfrm>
          <a:prstGeom prst="wedgeEllipseCallout">
            <a:avLst>
              <a:gd name="adj1" fmla="val 2806"/>
              <a:gd name="adj2" fmla="val 76037"/>
            </a:avLst>
          </a:prstGeom>
          <a:solidFill>
            <a:schemeClr val="accent2"/>
          </a:solidFill>
          <a:ln w="25400">
            <a:solidFill>
              <a:srgbClr val="23236F"/>
            </a:solidFill>
            <a:bevel/>
          </a:ln>
        </p:spPr>
        <p:txBody>
          <a:bodyPr anchor="ctr"/>
          <a:lstStyle/>
          <a:p>
            <a:pPr algn="ctr" defTabSz="12192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800" smtClean="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/>
              </a:rPr>
              <a:t> 词性</a:t>
            </a:r>
            <a:r>
              <a:rPr lang="zh-CN" altLang="en-US" sz="48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/>
              </a:rPr>
              <a:t>？</a:t>
            </a:r>
            <a:endParaRPr lang="zh-CN" altLang="en-US" sz="4800">
              <a:solidFill>
                <a:srgbClr val="FFFFFF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/>
            </a:endParaRPr>
          </a:p>
        </p:txBody>
      </p:sp>
      <p:pic>
        <p:nvPicPr>
          <p:cNvPr id="39960" name="New picture"/>
          <p:cNvPicPr/>
          <p:nvPr>
            <p:custDataLst>
              <p:tags r:id="rId16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5968132" y="14732000"/>
            <a:ext cx="423333" cy="321733"/>
          </a:xfrm>
          <a:prstGeom prst="cube">
            <a:avLst/>
          </a:prstGeom>
        </p:spPr>
      </p:pic>
      <p:sp>
        <p:nvSpPr>
          <p:cNvPr id="39947" name="椭圆形标注 1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686808" y="525145"/>
            <a:ext cx="4521367" cy="982490"/>
          </a:xfrm>
          <a:prstGeom prst="wedgeEllipseCallout">
            <a:avLst>
              <a:gd name="adj1" fmla="val -57514"/>
              <a:gd name="adj2" fmla="val 84676"/>
            </a:avLst>
          </a:prstGeom>
          <a:solidFill>
            <a:schemeClr val="accent2"/>
          </a:solidFill>
          <a:ln w="25400">
            <a:solidFill>
              <a:srgbClr val="23236F"/>
            </a:solidFill>
            <a:bevel/>
          </a:ln>
        </p:spPr>
        <p:txBody>
          <a:bodyPr anchor="ctr"/>
          <a:lstStyle/>
          <a:p>
            <a:pPr algn="ctr" defTabSz="12192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800" smtClean="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7</a:t>
            </a:r>
            <a:r>
              <a:rPr lang="zh-CN" altLang="en-US" sz="4800" smtClean="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个提示</a:t>
            </a:r>
            <a:r>
              <a:rPr lang="zh-CN" altLang="en-US" sz="48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词</a:t>
            </a:r>
            <a:endParaRPr lang="zh-CN" altLang="en-US" sz="48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20" name="文本框 19"/>
          <p:cNvSpPr txBox="1"/>
          <p:nvPr>
            <p:custDataLst>
              <p:tags r:id="rId19"/>
            </p:custDataLst>
          </p:nvPr>
        </p:nvSpPr>
        <p:spPr>
          <a:xfrm>
            <a:off x="8982346" y="2136019"/>
            <a:ext cx="1284326" cy="748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t">
            <a:spAutoFit/>
          </a:bodyPr>
          <a:lstStyle/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>
                <a:solidFill>
                  <a:srgbClr val="002060"/>
                </a:solidFill>
                <a:latin typeface="宋体" panose="02010600030101010101" pitchFamily="2" charset="-122"/>
                <a:ea typeface="幼圆" panose="02010509060101010101" pitchFamily="49" charset="-122"/>
                <a:sym typeface="Arial" panose="020B0604020202020204" pitchFamily="34" charset="0"/>
              </a:rPr>
              <a:t>动词</a:t>
            </a:r>
            <a:endParaRPr lang="zh-CN" altLang="en-US" sz="4265" b="1">
              <a:solidFill>
                <a:srgbClr val="002060"/>
              </a:solidFill>
              <a:latin typeface="宋体" panose="02010600030101010101" pitchFamily="2" charset="-122"/>
              <a:ea typeface="幼圆" panose="02010509060101010101" pitchFamily="49" charset="-122"/>
              <a:sym typeface="Arial" panose="020B0604020202020204" pitchFamily="34" charset="0"/>
            </a:endParaRPr>
          </a:p>
        </p:txBody>
      </p:sp>
      <p:sp>
        <p:nvSpPr>
          <p:cNvPr id="21" name="文本框 20"/>
          <p:cNvSpPr txBox="1"/>
          <p:nvPr>
            <p:custDataLst>
              <p:tags r:id="rId20"/>
            </p:custDataLst>
          </p:nvPr>
        </p:nvSpPr>
        <p:spPr>
          <a:xfrm>
            <a:off x="8982346" y="2882123"/>
            <a:ext cx="1284326" cy="748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t">
            <a:spAutoFit/>
          </a:bodyPr>
          <a:lstStyle/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>
                <a:solidFill>
                  <a:srgbClr val="002060"/>
                </a:solidFill>
                <a:latin typeface="宋体" panose="02010600030101010101" pitchFamily="2" charset="-122"/>
                <a:ea typeface="幼圆" panose="02010509060101010101" pitchFamily="49" charset="-122"/>
                <a:sym typeface="Arial" panose="020B0604020202020204" pitchFamily="34" charset="0"/>
              </a:rPr>
              <a:t>名词</a:t>
            </a:r>
            <a:endParaRPr lang="zh-CN" altLang="en-US" sz="4265" b="1">
              <a:solidFill>
                <a:srgbClr val="002060"/>
              </a:solidFill>
              <a:latin typeface="宋体" panose="02010600030101010101" pitchFamily="2" charset="-122"/>
              <a:ea typeface="幼圆" panose="02010509060101010101" pitchFamily="49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21"/>
            </p:custDataLst>
          </p:nvPr>
        </p:nvSpPr>
        <p:spPr>
          <a:xfrm>
            <a:off x="8982467" y="3618972"/>
            <a:ext cx="3209533" cy="748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t">
            <a:spAutoFit/>
          </a:bodyPr>
          <a:lstStyle/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>
                <a:solidFill>
                  <a:srgbClr val="002060"/>
                </a:solidFill>
                <a:latin typeface="宋体" panose="02010600030101010101" pitchFamily="2" charset="-122"/>
                <a:ea typeface="幼圆" panose="02010509060101010101" pitchFamily="49" charset="-122"/>
                <a:sym typeface="宋体" panose="02010600030101010101" pitchFamily="2" charset="-122"/>
              </a:rPr>
              <a:t>形容词/副词</a:t>
            </a:r>
            <a:endParaRPr lang="zh-CN" altLang="en-US" sz="4265">
              <a:solidFill>
                <a:srgbClr val="585858"/>
              </a:solidFill>
              <a:latin typeface="Arial Black" panose="020B0A04020102020204" pitchFamily="34" charset="0"/>
              <a:ea typeface="幼圆" panose="02010509060101010101" pitchFamily="49" charset="-122"/>
            </a:endParaRPr>
          </a:p>
        </p:txBody>
      </p:sp>
      <p:sp>
        <p:nvSpPr>
          <p:cNvPr id="39942" name="Oval 9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rot="16020000">
            <a:off x="2918940" y="2943715"/>
            <a:ext cx="516480" cy="104068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12192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 fill="hold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 fill="hold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9" grpId="0" animBg="1"/>
      <p:bldP spid="39952" grpId="0" animBg="1"/>
      <p:bldP spid="39955" grpId="0" animBg="1"/>
      <p:bldP spid="39956" grpId="0" animBg="1"/>
      <p:bldP spid="39957" grpId="0" animBg="1"/>
      <p:bldP spid="39958" grpId="0" animBg="1"/>
      <p:bldP spid="39954" grpId="0" animBg="1"/>
      <p:bldP spid="39940" grpId="0" animBg="1"/>
      <p:bldP spid="39941" grpId="0" animBg="1"/>
      <p:bldP spid="39943" grpId="0" animBg="1"/>
      <p:bldP spid="39944" grpId="0" animBg="1"/>
      <p:bldP spid="39945" grpId="0" animBg="1"/>
      <p:bldP spid="39946" grpId="0" animBg="1"/>
      <p:bldP spid="39948" grpId="0" animBg="1"/>
      <p:bldP spid="39947" grpId="0" animBg="1"/>
      <p:bldP spid="20" grpId="0" animBg="1"/>
      <p:bldP spid="21" grpId="0" animBg="1"/>
      <p:bldP spid="22" grpId="0" animBg="1"/>
      <p:bldP spid="399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Group 4"/>
          <p:cNvGrpSpPr/>
          <p:nvPr>
            <p:custDataLst>
              <p:tags r:id="rId1"/>
            </p:custDataLst>
          </p:nvPr>
        </p:nvGrpSpPr>
        <p:grpSpPr>
          <a:xfrm>
            <a:off x="762476" y="1771361"/>
            <a:ext cx="3186112" cy="2100263"/>
            <a:chOff x="0" y="0"/>
            <a:chExt cx="1889" cy="1009"/>
          </a:xfrm>
        </p:grpSpPr>
        <p:grpSp>
          <p:nvGrpSpPr>
            <p:cNvPr id="6146" name="Group 5"/>
            <p:cNvGrpSpPr/>
            <p:nvPr>
              <p:custDataLst>
                <p:tags r:id="rId2"/>
              </p:custDataLst>
            </p:nvPr>
          </p:nvGrpSpPr>
          <p:grpSpPr>
            <a:xfrm>
              <a:off x="0" y="90"/>
              <a:ext cx="1889" cy="919"/>
              <a:chOff x="0" y="0"/>
              <a:chExt cx="1926" cy="937"/>
            </a:xfrm>
          </p:grpSpPr>
          <p:sp>
            <p:nvSpPr>
              <p:cNvPr id="6147" name="Oval 6"/>
              <p:cNvSpPr/>
              <p:nvPr>
                <p:custDataLst>
                  <p:tags r:id="rId3"/>
                </p:custDataLst>
              </p:nvPr>
            </p:nvSpPr>
            <p:spPr>
              <a:xfrm>
                <a:off x="21" y="30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7C5D00"/>
                  </a:gs>
                </a:gsLst>
                <a:lin ang="18900000" scaled="1"/>
              </a:gra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defTabSz="914400" eaLnBrk="0" hangingPunct="0"/>
                <a:endParaRPr lang="zh-CN" altLang="en-US" sz="1500">
                  <a:solidFill>
                    <a:srgbClr val="000000"/>
                  </a:solidFill>
                  <a:ea typeface="楷体_GB2312" pitchFamily="1" charset="-122"/>
                  <a:cs typeface="Arial" panose="020B0604020202020204"/>
                </a:endParaRPr>
              </a:p>
            </p:txBody>
          </p:sp>
          <p:sp>
            <p:nvSpPr>
              <p:cNvPr id="6148" name="Oval 7"/>
              <p:cNvSpPr/>
              <p:nvPr>
                <p:custDataLst>
                  <p:tags r:id="rId4"/>
                </p:custDataLst>
              </p:nvPr>
            </p:nvSpPr>
            <p:spPr>
              <a:xfrm>
                <a:off x="0" y="0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FFE38E"/>
                  </a:gs>
                  <a:gs pos="100000">
                    <a:schemeClr val="hlink"/>
                  </a:gs>
                </a:gsLst>
                <a:lin ang="18900000" scaled="1"/>
              </a:gra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defTabSz="914400" eaLnBrk="0" hangingPunct="0"/>
                <a:endParaRPr lang="zh-CN" altLang="en-US" sz="1500">
                  <a:solidFill>
                    <a:srgbClr val="000000"/>
                  </a:solidFill>
                  <a:ea typeface="楷体_GB2312" pitchFamily="1" charset="-122"/>
                  <a:cs typeface="Arial" panose="020B0604020202020204"/>
                </a:endParaRPr>
              </a:p>
            </p:txBody>
          </p:sp>
        </p:grpSp>
        <p:sp>
          <p:nvSpPr>
            <p:cNvPr id="6149" name="Oval 8"/>
            <p:cNvSpPr/>
            <p:nvPr>
              <p:custDataLst>
                <p:tags r:id="rId5"/>
              </p:custDataLst>
            </p:nvPr>
          </p:nvSpPr>
          <p:spPr>
            <a:xfrm>
              <a:off x="89" y="0"/>
              <a:ext cx="1691" cy="845"/>
            </a:xfrm>
            <a:prstGeom prst="ellipse">
              <a:avLst/>
            </a:prstGeom>
            <a:gradFill rotWithShape="1">
              <a:gsLst>
                <a:gs pos="0">
                  <a:srgbClr val="0C536B"/>
                </a:gs>
                <a:gs pos="100000">
                  <a:schemeClr val="accent1"/>
                </a:gs>
              </a:gsLst>
              <a:lin ang="18900000" scaled="1"/>
            </a:gradFill>
            <a:ln>
              <a:noFill/>
              <a:miter lim="800000"/>
            </a:ln>
          </p:spPr>
          <p:txBody>
            <a:bodyPr vert="eaVert"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defTabSz="914400" eaLnBrk="0" hangingPunct="0"/>
              <a:endParaRPr lang="zh-CN" altLang="en-US" sz="1500">
                <a:solidFill>
                  <a:srgbClr val="000000"/>
                </a:solidFill>
                <a:ea typeface="楷体_GB2312" pitchFamily="1" charset="-122"/>
                <a:cs typeface="Arial" panose="020B0604020202020204"/>
              </a:endParaRPr>
            </a:p>
          </p:txBody>
        </p:sp>
        <p:sp>
          <p:nvSpPr>
            <p:cNvPr id="6150" name="Oval 9"/>
            <p:cNvSpPr/>
            <p:nvPr>
              <p:custDataLst>
                <p:tags r:id="rId6"/>
              </p:custDataLst>
            </p:nvPr>
          </p:nvSpPr>
          <p:spPr>
            <a:xfrm>
              <a:off x="111" y="5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rgbClr val="AFE4F7"/>
                </a:gs>
              </a:gsLst>
              <a:lin ang="18900000" scaled="1"/>
            </a:gradFill>
            <a:ln>
              <a:noFill/>
              <a:miter lim="800000"/>
            </a:ln>
          </p:spPr>
          <p:txBody>
            <a:bodyPr vert="eaVert"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defTabSz="914400" eaLnBrk="0" hangingPunct="0"/>
              <a:endParaRPr lang="zh-CN" altLang="en-US" sz="1500">
                <a:solidFill>
                  <a:srgbClr val="000000"/>
                </a:solidFill>
                <a:ea typeface="楷体_GB2312" pitchFamily="1" charset="-122"/>
                <a:cs typeface="Arial" panose="020B0604020202020204"/>
              </a:endParaRPr>
            </a:p>
          </p:txBody>
        </p:sp>
        <p:sp>
          <p:nvSpPr>
            <p:cNvPr id="6151" name="Oval 10"/>
            <p:cNvSpPr/>
            <p:nvPr>
              <p:custDataLst>
                <p:tags r:id="rId7"/>
              </p:custDataLst>
            </p:nvPr>
          </p:nvSpPr>
          <p:spPr>
            <a:xfrm>
              <a:off x="128" y="13"/>
              <a:ext cx="1570" cy="770"/>
            </a:xfrm>
            <a:prstGeom prst="ellipse">
              <a:avLst/>
            </a:prstGeom>
            <a:gradFill rotWithShape="1">
              <a:gsLst>
                <a:gs pos="0">
                  <a:srgbClr val="148EB8"/>
                </a:gs>
                <a:gs pos="100000">
                  <a:schemeClr val="accent1">
                    <a:alpha val="48000"/>
                  </a:schemeClr>
                </a:gs>
              </a:gsLst>
              <a:lin ang="18900000" scaled="1"/>
            </a:gradFill>
            <a:ln>
              <a:noFill/>
              <a:miter lim="800000"/>
            </a:ln>
          </p:spPr>
          <p:txBody>
            <a:bodyPr vert="eaVert"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defTabSz="914400" eaLnBrk="0" hangingPunct="0"/>
              <a:endParaRPr lang="zh-CN" altLang="en-US" sz="1500">
                <a:solidFill>
                  <a:srgbClr val="000000"/>
                </a:solidFill>
                <a:ea typeface="楷体_GB2312" pitchFamily="1" charset="-122"/>
                <a:cs typeface="Arial" panose="020B0604020202020204"/>
              </a:endParaRPr>
            </a:p>
          </p:txBody>
        </p:sp>
        <p:sp>
          <p:nvSpPr>
            <p:cNvPr id="6152" name="Oval 11"/>
            <p:cNvSpPr/>
            <p:nvPr>
              <p:custDataLst>
                <p:tags r:id="rId8"/>
              </p:custDataLst>
            </p:nvPr>
          </p:nvSpPr>
          <p:spPr>
            <a:xfrm>
              <a:off x="211" y="30"/>
              <a:ext cx="1382" cy="624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accent1">
                    <a:alpha val="37999"/>
                  </a:schemeClr>
                </a:gs>
              </a:gsLst>
              <a:lin ang="18900000" scaled="1"/>
            </a:gradFill>
            <a:ln>
              <a:noFill/>
              <a:miter lim="800000"/>
            </a:ln>
          </p:spPr>
          <p:txBody>
            <a:bodyPr vert="eaVert"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defTabSz="914400" eaLnBrk="0" hangingPunct="0"/>
              <a:endParaRPr lang="zh-CN" altLang="en-US" sz="1500">
                <a:solidFill>
                  <a:srgbClr val="000000"/>
                </a:solidFill>
                <a:ea typeface="楷体_GB2312" pitchFamily="1" charset="-122"/>
                <a:cs typeface="Arial" panose="020B0604020202020204"/>
              </a:endParaRPr>
            </a:p>
          </p:txBody>
        </p:sp>
      </p:grpSp>
      <p:sp>
        <p:nvSpPr>
          <p:cNvPr id="6153" name="未知"/>
          <p:cNvSpPr/>
          <p:nvPr>
            <p:custDataLst>
              <p:tags r:id="rId9"/>
            </p:custDataLst>
          </p:nvPr>
        </p:nvSpPr>
        <p:spPr>
          <a:xfrm rot="10800000">
            <a:off x="3875159" y="1163956"/>
            <a:ext cx="1363980" cy="1368425"/>
          </a:xfrm>
          <a:custGeom>
            <a:avLst/>
            <a:gdLst/>
            <a:ahLst/>
            <a:cxnLst>
              <a:cxn ang="0">
                <a:pos x="1517650" y="0"/>
              </a:cxn>
              <a:cxn ang="0">
                <a:pos x="1512416" y="154333"/>
              </a:cxn>
              <a:cxn ang="0">
                <a:pos x="1486250" y="298378"/>
              </a:cxn>
              <a:cxn ang="0">
                <a:pos x="1444384" y="432134"/>
              </a:cxn>
              <a:cxn ang="0">
                <a:pos x="1376351" y="555601"/>
              </a:cxn>
              <a:cxn ang="0">
                <a:pos x="1292619" y="668779"/>
              </a:cxn>
              <a:cxn ang="0">
                <a:pos x="1182720" y="771668"/>
              </a:cxn>
              <a:cxn ang="0">
                <a:pos x="1051888" y="871127"/>
              </a:cxn>
              <a:cxn ang="0">
                <a:pos x="894890" y="960298"/>
              </a:cxn>
              <a:cxn ang="0">
                <a:pos x="706492" y="1046039"/>
              </a:cxn>
              <a:cxn ang="0">
                <a:pos x="491927" y="1124920"/>
              </a:cxn>
              <a:cxn ang="0">
                <a:pos x="491927" y="1368425"/>
              </a:cxn>
              <a:cxn ang="0">
                <a:pos x="0" y="881416"/>
              </a:cxn>
              <a:cxn ang="0">
                <a:pos x="491927" y="394408"/>
              </a:cxn>
              <a:cxn ang="0">
                <a:pos x="491927" y="637912"/>
              </a:cxn>
              <a:cxn ang="0">
                <a:pos x="586126" y="631053"/>
              </a:cxn>
              <a:cxn ang="0">
                <a:pos x="690792" y="610475"/>
              </a:cxn>
              <a:cxn ang="0">
                <a:pos x="800691" y="576178"/>
              </a:cxn>
              <a:cxn ang="0">
                <a:pos x="910590" y="531593"/>
              </a:cxn>
              <a:cxn ang="0">
                <a:pos x="1025722" y="480149"/>
              </a:cxn>
              <a:cxn ang="0">
                <a:pos x="1130387" y="421845"/>
              </a:cxn>
              <a:cxn ang="0">
                <a:pos x="1235053" y="356682"/>
              </a:cxn>
              <a:cxn ang="0">
                <a:pos x="1324018" y="284659"/>
              </a:cxn>
              <a:cxn ang="0">
                <a:pos x="1402517" y="212637"/>
              </a:cxn>
              <a:cxn ang="0">
                <a:pos x="1460083" y="140615"/>
              </a:cxn>
              <a:cxn ang="0">
                <a:pos x="1501950" y="68592"/>
              </a:cxn>
              <a:cxn ang="0">
                <a:pos x="1512416" y="0"/>
              </a:cxn>
              <a:cxn ang="0">
                <a:pos x="1517650" y="0"/>
              </a:cxn>
            </a:cxnLst>
            <a:rect l="l" t="t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rgbClr val="C5DDF0"/>
              </a:gs>
            </a:gsLst>
            <a:lin ang="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914400"/>
            <a:endParaRPr lang="zh-CN" altLang="en-US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6154" name="未知"/>
          <p:cNvSpPr/>
          <p:nvPr>
            <p:custDataLst>
              <p:tags r:id="rId10"/>
            </p:custDataLst>
          </p:nvPr>
        </p:nvSpPr>
        <p:spPr>
          <a:xfrm rot="20400000" flipH="1">
            <a:off x="4088765" y="2827021"/>
            <a:ext cx="1263651" cy="1750060"/>
          </a:xfrm>
          <a:custGeom>
            <a:avLst/>
            <a:gdLst/>
            <a:ahLst/>
            <a:cxnLst>
              <a:cxn ang="0">
                <a:pos x="1135062" y="0"/>
              </a:cxn>
              <a:cxn ang="0">
                <a:pos x="1131148" y="181189"/>
              </a:cxn>
              <a:cxn ang="0">
                <a:pos x="1111578" y="350300"/>
              </a:cxn>
              <a:cxn ang="0">
                <a:pos x="1080266" y="507331"/>
              </a:cxn>
              <a:cxn ang="0">
                <a:pos x="1029384" y="652283"/>
              </a:cxn>
              <a:cxn ang="0">
                <a:pos x="966760" y="785156"/>
              </a:cxn>
              <a:cxn ang="0">
                <a:pos x="884565" y="905949"/>
              </a:cxn>
              <a:cxn ang="0">
                <a:pos x="786715" y="1022716"/>
              </a:cxn>
              <a:cxn ang="0">
                <a:pos x="669295" y="1127403"/>
              </a:cxn>
              <a:cxn ang="0">
                <a:pos x="528391" y="1228064"/>
              </a:cxn>
              <a:cxn ang="0">
                <a:pos x="367916" y="1320672"/>
              </a:cxn>
              <a:cxn ang="0">
                <a:pos x="367916" y="1606550"/>
              </a:cxn>
              <a:cxn ang="0">
                <a:pos x="0" y="1034795"/>
              </a:cxn>
              <a:cxn ang="0">
                <a:pos x="367916" y="463040"/>
              </a:cxn>
              <a:cxn ang="0">
                <a:pos x="367916" y="748918"/>
              </a:cxn>
              <a:cxn ang="0">
                <a:pos x="438368" y="740865"/>
              </a:cxn>
              <a:cxn ang="0">
                <a:pos x="516649" y="716706"/>
              </a:cxn>
              <a:cxn ang="0">
                <a:pos x="598843" y="676442"/>
              </a:cxn>
              <a:cxn ang="0">
                <a:pos x="681037" y="624098"/>
              </a:cxn>
              <a:cxn ang="0">
                <a:pos x="767145" y="563701"/>
              </a:cxn>
              <a:cxn ang="0">
                <a:pos x="845425" y="495252"/>
              </a:cxn>
              <a:cxn ang="0">
                <a:pos x="923706" y="418749"/>
              </a:cxn>
              <a:cxn ang="0">
                <a:pos x="990244" y="334194"/>
              </a:cxn>
              <a:cxn ang="0">
                <a:pos x="1048954" y="249639"/>
              </a:cxn>
              <a:cxn ang="0">
                <a:pos x="1092008" y="165084"/>
              </a:cxn>
              <a:cxn ang="0">
                <a:pos x="1123320" y="80528"/>
              </a:cxn>
              <a:cxn ang="0">
                <a:pos x="1131148" y="0"/>
              </a:cxn>
              <a:cxn ang="0">
                <a:pos x="1135062" y="0"/>
              </a:cxn>
            </a:cxnLst>
            <a:rect l="l" t="t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rgbClr val="B6E7F8"/>
              </a:gs>
            </a:gsLst>
            <a:lin ang="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defTabSz="914400"/>
            <a:endParaRPr lang="zh-CN" altLang="en-US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6157" name="Text Box 23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291169" y="2035968"/>
            <a:ext cx="2000251" cy="873125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algn="ctr" defTabSz="914400"/>
            <a:r>
              <a:rPr lang="zh-CN" altLang="en-US" sz="2800" b="1">
                <a:solidFill>
                  <a:srgbClr val="0D0D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/>
              </a:rPr>
              <a:t>语法填空</a:t>
            </a:r>
            <a:endParaRPr lang="zh-CN" altLang="en-US" sz="2800" b="1">
              <a:solidFill>
                <a:srgbClr val="0D0D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/>
            </a:endParaRPr>
          </a:p>
        </p:txBody>
      </p:sp>
      <p:sp>
        <p:nvSpPr>
          <p:cNvPr id="35" name="文本框 34"/>
          <p:cNvSpPr txBox="1"/>
          <p:nvPr>
            <p:custDataLst>
              <p:tags r:id="rId12"/>
            </p:custDataLst>
          </p:nvPr>
        </p:nvSpPr>
        <p:spPr>
          <a:xfrm>
            <a:off x="5471766" y="3735128"/>
            <a:ext cx="1284326" cy="7489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ctr"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>
                <a:solidFill>
                  <a:srgbClr val="FF0000"/>
                </a:solidFill>
                <a:latin typeface="Arial Black" panose="020B0A04020102020204" pitchFamily="34" charset="0"/>
                <a:ea typeface="幼圆" panose="02010509060101010101" pitchFamily="49" charset="-122"/>
                <a:cs typeface="Arial" panose="020B0604020202020204"/>
              </a:rPr>
              <a:t>有词</a:t>
            </a:r>
            <a:endParaRPr lang="zh-CN" altLang="en-US" sz="4265" b="1">
              <a:solidFill>
                <a:srgbClr val="FF0000"/>
              </a:solidFill>
              <a:latin typeface="Arial Black" panose="020B0A04020102020204" pitchFamily="34" charset="0"/>
              <a:ea typeface="幼圆" panose="02010509060101010101" pitchFamily="49" charset="-122"/>
              <a:cs typeface="Arial" panose="020B0604020202020204"/>
            </a:endParaRPr>
          </a:p>
        </p:txBody>
      </p:sp>
      <p:sp>
        <p:nvSpPr>
          <p:cNvPr id="36" name="文本框 35"/>
          <p:cNvSpPr txBox="1"/>
          <p:nvPr>
            <p:custDataLst>
              <p:tags r:id="rId13"/>
            </p:custDataLst>
          </p:nvPr>
        </p:nvSpPr>
        <p:spPr>
          <a:xfrm>
            <a:off x="5563062" y="958427"/>
            <a:ext cx="1284326" cy="7489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ctr"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>
                <a:solidFill>
                  <a:srgbClr val="FF0000"/>
                </a:solidFill>
                <a:latin typeface="Arial Black" panose="020B0A04020102020204" pitchFamily="34" charset="0"/>
                <a:ea typeface="幼圆" panose="02010509060101010101" pitchFamily="49" charset="-122"/>
                <a:cs typeface="Arial" panose="020B0604020202020204"/>
              </a:rPr>
              <a:t>无词</a:t>
            </a:r>
            <a:endParaRPr lang="zh-CN" altLang="en-US" sz="4265" b="1">
              <a:solidFill>
                <a:srgbClr val="FF0000"/>
              </a:solidFill>
              <a:latin typeface="Arial Black" panose="020B0A04020102020204" pitchFamily="34" charset="0"/>
              <a:ea typeface="幼圆" panose="02010509060101010101" pitchFamily="49" charset="-122"/>
              <a:cs typeface="Arial" panose="020B0604020202020204"/>
            </a:endParaRPr>
          </a:p>
        </p:txBody>
      </p:sp>
      <p:sp>
        <p:nvSpPr>
          <p:cNvPr id="37" name="左大括号 36"/>
          <p:cNvSpPr/>
          <p:nvPr>
            <p:custDataLst>
              <p:tags r:id="rId14"/>
            </p:custDataLst>
          </p:nvPr>
        </p:nvSpPr>
        <p:spPr>
          <a:xfrm>
            <a:off x="7075641" y="75373"/>
            <a:ext cx="190500" cy="2441575"/>
          </a:xfrm>
          <a:prstGeom prst="leftBrace">
            <a:avLst>
              <a:gd name="adj1" fmla="val 76899"/>
              <a:gd name="adj2" fmla="val 50000"/>
            </a:avLst>
          </a:prstGeom>
          <a:noFill/>
          <a:ln w="47625" cap="flat" cmpd="sng">
            <a:solidFill>
              <a:srgbClr val="585858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defTabSz="1217295" eaLnBrk="0" hangingPunct="0">
              <a:defRPr/>
            </a:pPr>
            <a:endParaRPr lang="zh-CN" altLang="en-US" sz="2400" kern="0">
              <a:solidFill>
                <a:srgbClr val="585858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38" name="文本框 37"/>
          <p:cNvSpPr txBox="1"/>
          <p:nvPr>
            <p:custDataLst>
              <p:tags r:id="rId15"/>
            </p:custDataLst>
          </p:nvPr>
        </p:nvSpPr>
        <p:spPr>
          <a:xfrm>
            <a:off x="7358113" y="2964679"/>
            <a:ext cx="1284326" cy="7489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>
                <a:solidFill>
                  <a:srgbClr val="002060"/>
                </a:solidFill>
                <a:latin typeface="宋体" panose="02010600030101010101" pitchFamily="2" charset="-122"/>
                <a:ea typeface="幼圆" panose="02010509060101010101" pitchFamily="49" charset="-122"/>
                <a:cs typeface="Arial" panose="020B0604020202020204"/>
                <a:sym typeface="Arial" panose="020B0604020202020204" pitchFamily="34" charset="0"/>
              </a:rPr>
              <a:t>动词</a:t>
            </a:r>
            <a:endParaRPr lang="zh-CN" altLang="en-US" sz="4265" b="1">
              <a:solidFill>
                <a:srgbClr val="002060"/>
              </a:solidFill>
              <a:latin typeface="宋体" panose="02010600030101010101" pitchFamily="2" charset="-122"/>
              <a:ea typeface="幼圆" panose="02010509060101010101" pitchFamily="49" charset="-122"/>
              <a:cs typeface="Arial" panose="020B0604020202020204"/>
              <a:sym typeface="Arial" panose="020B0604020202020204" pitchFamily="34" charset="0"/>
            </a:endParaRPr>
          </a:p>
        </p:txBody>
      </p:sp>
      <p:sp>
        <p:nvSpPr>
          <p:cNvPr id="39" name="文本框 38"/>
          <p:cNvSpPr txBox="1"/>
          <p:nvPr>
            <p:custDataLst>
              <p:tags r:id="rId16"/>
            </p:custDataLst>
          </p:nvPr>
        </p:nvSpPr>
        <p:spPr>
          <a:xfrm>
            <a:off x="7330136" y="3647552"/>
            <a:ext cx="1759909" cy="7489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>
                <a:solidFill>
                  <a:srgbClr val="002060"/>
                </a:solidFill>
                <a:latin typeface="宋体" panose="02010600030101010101" pitchFamily="2" charset="-122"/>
                <a:ea typeface="幼圆" panose="02010509060101010101" pitchFamily="49" charset="-122"/>
                <a:cs typeface="Arial" panose="020B0604020202020204"/>
                <a:sym typeface="Arial" panose="020B0604020202020204" pitchFamily="34" charset="0"/>
              </a:rPr>
              <a:t>名词</a:t>
            </a:r>
            <a:endParaRPr lang="zh-CN" altLang="en-US" sz="4265" b="1">
              <a:solidFill>
                <a:srgbClr val="002060"/>
              </a:solidFill>
              <a:latin typeface="宋体" panose="02010600030101010101" pitchFamily="2" charset="-122"/>
              <a:ea typeface="幼圆" panose="02010509060101010101" pitchFamily="49" charset="-122"/>
              <a:cs typeface="Arial" panose="020B0604020202020204"/>
            </a:endParaRPr>
          </a:p>
        </p:txBody>
      </p:sp>
      <p:sp>
        <p:nvSpPr>
          <p:cNvPr id="40" name="文本框 39"/>
          <p:cNvSpPr txBox="1"/>
          <p:nvPr>
            <p:custDataLst>
              <p:tags r:id="rId17"/>
            </p:custDataLst>
          </p:nvPr>
        </p:nvSpPr>
        <p:spPr>
          <a:xfrm>
            <a:off x="7358114" y="4338387"/>
            <a:ext cx="3209533" cy="7489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>
                <a:solidFill>
                  <a:srgbClr val="002060"/>
                </a:solidFill>
                <a:latin typeface="宋体" panose="02010600030101010101" pitchFamily="2" charset="-122"/>
                <a:ea typeface="幼圆" panose="02010509060101010101" pitchFamily="49" charset="-122"/>
                <a:cs typeface="Arial" panose="020B0604020202020204"/>
                <a:sym typeface="宋体" panose="02010600030101010101" pitchFamily="2" charset="-122"/>
              </a:rPr>
              <a:t>形容词/副词</a:t>
            </a:r>
            <a:endParaRPr lang="zh-CN" altLang="en-US" sz="4265">
              <a:solidFill>
                <a:srgbClr val="585858"/>
              </a:solidFill>
              <a:latin typeface="Arial Black" panose="020B0A04020102020204" pitchFamily="34" charset="0"/>
              <a:ea typeface="幼圆" panose="02010509060101010101" pitchFamily="49" charset="-122"/>
              <a:cs typeface="Arial" panose="020B0604020202020204"/>
            </a:endParaRPr>
          </a:p>
        </p:txBody>
      </p:sp>
      <p:sp>
        <p:nvSpPr>
          <p:cNvPr id="41" name="文本框 40"/>
          <p:cNvSpPr txBox="1"/>
          <p:nvPr>
            <p:custDataLst>
              <p:tags r:id="rId18"/>
            </p:custDataLst>
          </p:nvPr>
        </p:nvSpPr>
        <p:spPr>
          <a:xfrm>
            <a:off x="7352888" y="4991621"/>
            <a:ext cx="3209533" cy="7489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 smtClean="0">
                <a:solidFill>
                  <a:srgbClr val="002060"/>
                </a:solidFill>
                <a:latin typeface="宋体" panose="02010600030101010101" pitchFamily="2" charset="-122"/>
                <a:ea typeface="幼圆" panose="02010509060101010101" pitchFamily="49" charset="-122"/>
                <a:cs typeface="Arial" panose="020B0604020202020204"/>
                <a:sym typeface="Arial" panose="020B0604020202020204" pitchFamily="34" charset="0"/>
              </a:rPr>
              <a:t>词性</a:t>
            </a:r>
            <a:r>
              <a:rPr lang="en-US" altLang="zh-CN" sz="4265" b="1" smtClean="0">
                <a:solidFill>
                  <a:srgbClr val="002060"/>
                </a:solidFill>
                <a:latin typeface="宋体" panose="02010600030101010101" pitchFamily="2" charset="-122"/>
                <a:ea typeface="幼圆" panose="02010509060101010101" pitchFamily="49" charset="-122"/>
                <a:cs typeface="Arial" panose="020B0604020202020204"/>
                <a:sym typeface="Arial" panose="020B0604020202020204" pitchFamily="34" charset="0"/>
              </a:rPr>
              <a:t>/</a:t>
            </a:r>
            <a:r>
              <a:rPr lang="zh-CN" altLang="en-US" sz="4265" b="1" smtClean="0">
                <a:solidFill>
                  <a:srgbClr val="002060"/>
                </a:solidFill>
                <a:latin typeface="宋体" panose="02010600030101010101" pitchFamily="2" charset="-122"/>
                <a:ea typeface="幼圆" panose="02010509060101010101" pitchFamily="49" charset="-122"/>
                <a:cs typeface="Arial" panose="020B0604020202020204"/>
                <a:sym typeface="Arial" panose="020B0604020202020204" pitchFamily="34" charset="0"/>
              </a:rPr>
              <a:t>义转换</a:t>
            </a:r>
            <a:endParaRPr lang="zh-CN" altLang="en-US" sz="4265" b="1">
              <a:solidFill>
                <a:srgbClr val="FF0000"/>
              </a:solidFill>
              <a:latin typeface="宋体" panose="02010600030101010101" pitchFamily="2" charset="-122"/>
              <a:ea typeface="幼圆" panose="02010509060101010101" pitchFamily="49" charset="-122"/>
              <a:cs typeface="Arial" panose="020B0604020202020204"/>
              <a:sym typeface="Arial" panose="020B0604020202020204" pitchFamily="34" charset="0"/>
            </a:endParaRPr>
          </a:p>
        </p:txBody>
      </p:sp>
      <p:sp>
        <p:nvSpPr>
          <p:cNvPr id="42" name="左大括号 7178"/>
          <p:cNvSpPr/>
          <p:nvPr>
            <p:custDataLst>
              <p:tags r:id="rId19"/>
            </p:custDataLst>
          </p:nvPr>
        </p:nvSpPr>
        <p:spPr>
          <a:xfrm>
            <a:off x="7069112" y="3263549"/>
            <a:ext cx="283776" cy="2327407"/>
          </a:xfrm>
          <a:prstGeom prst="leftBrace">
            <a:avLst>
              <a:gd name="adj1" fmla="val 90756"/>
              <a:gd name="adj2" fmla="val 50000"/>
            </a:avLst>
          </a:prstGeom>
          <a:noFill/>
          <a:ln w="44450" cap="flat" cmpd="sng">
            <a:solidFill>
              <a:srgbClr val="585858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defTabSz="1217295" eaLnBrk="0" hangingPunct="0">
              <a:defRPr/>
            </a:pPr>
            <a:endParaRPr lang="zh-CN" altLang="en-US" sz="3200" kern="0">
              <a:solidFill>
                <a:srgbClr val="585858"/>
              </a:solidFill>
              <a:latin typeface="Calibri" panose="020F0502020204030204" pitchFamily="34" charset="0"/>
              <a:ea typeface="幼圆" panose="02010509060101010101" pitchFamily="49" charset="-122"/>
              <a:cs typeface="Arial" panose="020B0604020202020204"/>
            </a:endParaRPr>
          </a:p>
        </p:txBody>
      </p:sp>
      <p:sp>
        <p:nvSpPr>
          <p:cNvPr id="43" name="文本框 7174"/>
          <p:cNvSpPr txBox="1"/>
          <p:nvPr>
            <p:custDataLst>
              <p:tags r:id="rId20"/>
            </p:custDataLst>
          </p:nvPr>
        </p:nvSpPr>
        <p:spPr>
          <a:xfrm>
            <a:off x="7424039" y="-85777"/>
            <a:ext cx="1284326" cy="2718949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 noProof="1">
                <a:solidFill>
                  <a:srgbClr val="002060"/>
                </a:solidFill>
                <a:latin typeface="Times New Roman" panose="02020603050405020304" pitchFamily="18" charset="0"/>
                <a:ea typeface="幼圆" panose="02010509060101010101" pitchFamily="49" charset="-122"/>
                <a:cs typeface="Times New Roman" panose="02020603050405020304" pitchFamily="18" charset="0"/>
              </a:rPr>
              <a:t>介词</a:t>
            </a:r>
            <a:endParaRPr lang="en-US" altLang="zh-CN" sz="4265" b="1" noProof="1">
              <a:solidFill>
                <a:srgbClr val="002060"/>
              </a:solidFill>
              <a:latin typeface="Times New Roman" panose="02020603050405020304" pitchFamily="18" charset="0"/>
              <a:ea typeface="幼圆" panose="02010509060101010101" pitchFamily="49" charset="-122"/>
              <a:cs typeface="Times New Roman" panose="02020603050405020304" pitchFamily="18" charset="0"/>
            </a:endParaRPr>
          </a:p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 noProof="1">
                <a:solidFill>
                  <a:srgbClr val="002060"/>
                </a:solidFill>
                <a:latin typeface="Times New Roman" panose="02020603050405020304" pitchFamily="18" charset="0"/>
                <a:ea typeface="幼圆" panose="02010509060101010101" pitchFamily="49" charset="-122"/>
                <a:cs typeface="Times New Roman" panose="02020603050405020304" pitchFamily="18" charset="0"/>
              </a:rPr>
              <a:t>代词</a:t>
            </a:r>
            <a:endParaRPr lang="en-US" altLang="zh-CN" sz="4265" b="1" noProof="1">
              <a:solidFill>
                <a:srgbClr val="002060"/>
              </a:solidFill>
              <a:latin typeface="Times New Roman" panose="02020603050405020304" pitchFamily="18" charset="0"/>
              <a:ea typeface="幼圆" panose="02010509060101010101" pitchFamily="49" charset="-122"/>
              <a:cs typeface="Times New Roman" panose="02020603050405020304" pitchFamily="18" charset="0"/>
            </a:endParaRPr>
          </a:p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 noProof="1">
                <a:solidFill>
                  <a:srgbClr val="00206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/>
              </a:rPr>
              <a:t>连词</a:t>
            </a:r>
            <a:endParaRPr lang="en-US" altLang="zh-CN" sz="4265" b="1" noProof="1">
              <a:solidFill>
                <a:srgbClr val="002060"/>
              </a:solidFill>
              <a:latin typeface="幼圆" panose="02010509060101010101" pitchFamily="49" charset="-122"/>
              <a:ea typeface="幼圆" panose="02010509060101010101" pitchFamily="49" charset="-122"/>
              <a:cs typeface="Arial" panose="020B0604020202020204"/>
            </a:endParaRPr>
          </a:p>
          <a:p>
            <a:pPr defTabSz="121729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265" b="1" noProof="1">
                <a:solidFill>
                  <a:srgbClr val="002060"/>
                </a:solidFill>
                <a:latin typeface="Times New Roman" panose="02020603050405020304" pitchFamily="18" charset="0"/>
                <a:ea typeface="幼圆" panose="02010509060101010101" pitchFamily="49" charset="-122"/>
                <a:cs typeface="Times New Roman" panose="02020603050405020304" pitchFamily="18" charset="0"/>
              </a:rPr>
              <a:t>冠词</a:t>
            </a:r>
            <a:endParaRPr lang="zh-CN" altLang="en-US" sz="4265" b="1" noProof="1">
              <a:solidFill>
                <a:srgbClr val="000000"/>
              </a:solidFill>
              <a:effectLst>
                <a:outerShdw blurRad="38100" dist="19050" dir="2700000" algn="tl" rotWithShape="0">
                  <a:srgbClr val="585858">
                    <a:alpha val="40000"/>
                  </a:srgbClr>
                </a:outerShdw>
              </a:effectLst>
              <a:latin typeface="Times New Roman" panose="02020603050405020304" pitchFamily="18" charset="0"/>
              <a:ea typeface="幼圆" panose="02010509060101010101" pitchFamily="49" charset="-122"/>
              <a:cs typeface="Times New Roman" panose="02020603050405020304" pitchFamily="18" charset="0"/>
            </a:endParaRPr>
          </a:p>
        </p:txBody>
      </p:sp>
    </p:spTree>
    <p:custDataLst>
      <p:tags r:id="rId2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 animBg="1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78062" y="145027"/>
            <a:ext cx="3882324" cy="138614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algn="ctr" defTabSz="1067435" eaLnBrk="1" hangingPunct="1"/>
            <a:r>
              <a:rPr lang="en-US" altLang="zh-CN" sz="5605" kern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/>
              </a:rPr>
              <a:t>Tips</a:t>
            </a:r>
            <a:endParaRPr lang="zh-CN" altLang="en-US" sz="5605" kern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/>
            </a:endParaRPr>
          </a:p>
        </p:txBody>
      </p:sp>
      <p:cxnSp>
        <p:nvCxnSpPr>
          <p:cNvPr id="20483" name="Line 22"/>
          <p:cNvCxnSpPr/>
          <p:nvPr>
            <p:custDataLst>
              <p:tags r:id="rId2"/>
            </p:custDataLst>
          </p:nvPr>
        </p:nvCxnSpPr>
        <p:spPr>
          <a:xfrm>
            <a:off x="3616369" y="3339461"/>
            <a:ext cx="913891" cy="0"/>
          </a:xfrm>
          <a:prstGeom prst="line">
            <a:avLst/>
          </a:prstGeom>
          <a:noFill/>
          <a:ln w="28575">
            <a:solidFill>
              <a:srgbClr val="CC0099"/>
            </a:solidFill>
            <a:miter lim="800000"/>
            <a:tailEnd type="triangle"/>
          </a:ln>
        </p:spPr>
      </p:cxnSp>
      <p:sp>
        <p:nvSpPr>
          <p:cNvPr id="20484" name="Text Box 23"/>
          <p:cNvSpPr/>
          <p:nvPr>
            <p:custDataLst>
              <p:tags r:id="rId3"/>
            </p:custDataLst>
          </p:nvPr>
        </p:nvSpPr>
        <p:spPr>
          <a:xfrm>
            <a:off x="5092051" y="1531176"/>
            <a:ext cx="4489831" cy="4405052"/>
          </a:xfrm>
          <a:prstGeom prst="rect">
            <a:avLst/>
          </a:prstGeom>
          <a:solidFill>
            <a:schemeClr val="bg1"/>
          </a:solidFill>
          <a:ln>
            <a:solidFill>
              <a:srgbClr val="FF00FF"/>
            </a:solidFill>
            <a:prstDash val="lgDash"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defTabSz="1067435" eaLnBrk="1" hangingPunct="1"/>
            <a:r>
              <a:rPr lang="zh-CN" altLang="en-US" sz="4670" kern="0" smtClean="0">
                <a:solidFill>
                  <a:srgbClr val="FF0000"/>
                </a:solidFill>
                <a:ea typeface="楷体_GB2312" pitchFamily="1" charset="-122"/>
                <a:cs typeface="Arial" panose="020B0604020202020204"/>
              </a:rPr>
              <a:t>动词形</a:t>
            </a:r>
            <a:endParaRPr lang="en-US" altLang="zh-CN" sz="4670" kern="0" smtClean="0">
              <a:solidFill>
                <a:srgbClr val="FF0000"/>
              </a:solidFill>
              <a:ea typeface="楷体_GB2312" pitchFamily="1" charset="-122"/>
              <a:cs typeface="Arial" panose="020B0604020202020204"/>
            </a:endParaRPr>
          </a:p>
          <a:p>
            <a:pPr defTabSz="1067435" eaLnBrk="1" hangingPunct="1"/>
            <a:r>
              <a:rPr lang="zh-CN" altLang="en-US" sz="4670" kern="0" smtClean="0">
                <a:solidFill>
                  <a:srgbClr val="FF0000"/>
                </a:solidFill>
                <a:ea typeface="楷体_GB2312" pitchFamily="1" charset="-122"/>
              </a:rPr>
              <a:t>名词数</a:t>
            </a:r>
            <a:endParaRPr lang="en-US" altLang="zh-CN" sz="4670" kern="0" smtClean="0">
              <a:solidFill>
                <a:srgbClr val="FF0000"/>
              </a:solidFill>
              <a:ea typeface="楷体_GB2312" pitchFamily="1" charset="-122"/>
            </a:endParaRPr>
          </a:p>
          <a:p>
            <a:pPr defTabSz="1067435" eaLnBrk="1" hangingPunct="1"/>
            <a:r>
              <a:rPr lang="zh-CN" altLang="en-US" sz="4670" kern="0" smtClean="0">
                <a:solidFill>
                  <a:srgbClr val="FF0000"/>
                </a:solidFill>
                <a:ea typeface="楷体_GB2312" pitchFamily="1" charset="-122"/>
              </a:rPr>
              <a:t>形容词</a:t>
            </a:r>
            <a:r>
              <a:rPr lang="zh-CN" altLang="en-US" sz="4670" kern="0">
                <a:solidFill>
                  <a:srgbClr val="FF0000"/>
                </a:solidFill>
                <a:ea typeface="楷体_GB2312" pitchFamily="1" charset="-122"/>
              </a:rPr>
              <a:t>或</a:t>
            </a:r>
            <a:r>
              <a:rPr lang="zh-CN" altLang="en-US" sz="4670" kern="0" smtClean="0">
                <a:solidFill>
                  <a:srgbClr val="FF0000"/>
                </a:solidFill>
                <a:ea typeface="楷体_GB2312" pitchFamily="1" charset="-122"/>
              </a:rPr>
              <a:t>副词</a:t>
            </a:r>
            <a:endParaRPr lang="zh-CN" altLang="en-US" sz="4670" kern="0">
              <a:solidFill>
                <a:srgbClr val="FF0000"/>
              </a:solidFill>
              <a:ea typeface="楷体_GB2312" pitchFamily="1" charset="-122"/>
            </a:endParaRPr>
          </a:p>
          <a:p>
            <a:pPr defTabSz="1067435" eaLnBrk="1" hangingPunct="1"/>
            <a:r>
              <a:rPr lang="zh-CN" altLang="en-US" sz="4670" kern="0" smtClean="0">
                <a:solidFill>
                  <a:srgbClr val="FF0000"/>
                </a:solidFill>
                <a:ea typeface="楷体_GB2312" pitchFamily="1" charset="-122"/>
                <a:cs typeface="Arial" panose="020B0604020202020204"/>
              </a:rPr>
              <a:t>词性</a:t>
            </a:r>
            <a:r>
              <a:rPr lang="en-US" altLang="zh-CN" sz="4670" kern="0" smtClean="0">
                <a:solidFill>
                  <a:srgbClr val="FF0000"/>
                </a:solidFill>
                <a:ea typeface="楷体_GB2312" pitchFamily="1" charset="-122"/>
                <a:cs typeface="Arial" panose="020B0604020202020204"/>
              </a:rPr>
              <a:t>/</a:t>
            </a:r>
            <a:r>
              <a:rPr lang="zh-CN" altLang="en-US" sz="4670" kern="0" smtClean="0">
                <a:solidFill>
                  <a:srgbClr val="FF0000"/>
                </a:solidFill>
                <a:ea typeface="楷体_GB2312" pitchFamily="1" charset="-122"/>
                <a:cs typeface="Arial" panose="020B0604020202020204"/>
              </a:rPr>
              <a:t>词义转换</a:t>
            </a:r>
            <a:endParaRPr lang="zh-CN" altLang="en-US" sz="4670" kern="0">
              <a:solidFill>
                <a:srgbClr val="FF0000"/>
              </a:solidFill>
              <a:ea typeface="楷体_GB2312" pitchFamily="1" charset="-122"/>
              <a:cs typeface="Arial" panose="020B0604020202020204"/>
            </a:endParaRPr>
          </a:p>
        </p:txBody>
      </p:sp>
      <p:sp>
        <p:nvSpPr>
          <p:cNvPr id="20485" name="Oval 24"/>
          <p:cNvSpPr/>
          <p:nvPr>
            <p:custDataLst>
              <p:tags r:id="rId4"/>
            </p:custDataLst>
          </p:nvPr>
        </p:nvSpPr>
        <p:spPr>
          <a:xfrm>
            <a:off x="2321625" y="1814511"/>
            <a:ext cx="1219756" cy="3386771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defTabSz="1067435" eaLnBrk="1" hangingPunct="1"/>
            <a:endParaRPr lang="zh-CN" altLang="en-US" sz="3270" kern="0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20486" name="Text Box 25"/>
          <p:cNvSpPr/>
          <p:nvPr>
            <p:custDataLst>
              <p:tags r:id="rId5"/>
            </p:custDataLst>
          </p:nvPr>
        </p:nvSpPr>
        <p:spPr>
          <a:xfrm>
            <a:off x="2627492" y="1814512"/>
            <a:ext cx="811935" cy="3543021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defTabSz="1067435" eaLnBrk="1" hangingPunct="1"/>
            <a:r>
              <a:rPr lang="zh-CN" altLang="en-US" sz="3735" kern="0">
                <a:solidFill>
                  <a:srgbClr val="CC0099"/>
                </a:solidFill>
                <a:cs typeface="Arial" panose="020B0604020202020204"/>
              </a:rPr>
              <a:t>有提示词</a:t>
            </a:r>
            <a:endParaRPr lang="zh-CN" altLang="en-US" sz="3735" kern="0">
              <a:solidFill>
                <a:srgbClr val="CC0099"/>
              </a:solidFill>
              <a:cs typeface="Arial" panose="020B06040202020202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 fill="hold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 fill="hold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4" grpId="0" animBg="1"/>
      <p:bldP spid="204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reeform 2"/>
          <p:cNvSpPr/>
          <p:nvPr>
            <p:custDataLst>
              <p:tags r:id="rId1"/>
            </p:custDataLst>
          </p:nvPr>
        </p:nvSpPr>
        <p:spPr>
          <a:xfrm>
            <a:off x="10009189" y="2927349"/>
            <a:ext cx="576263" cy="846139"/>
          </a:xfrm>
          <a:custGeom>
            <a:avLst/>
            <a:gdLst>
              <a:gd name="txL" fmla="*/ 0 w 308"/>
              <a:gd name="txT" fmla="*/ 0 h 444"/>
              <a:gd name="txR" fmla="*/ 308 w 308"/>
              <a:gd name="txB" fmla="*/ 444 h 444"/>
            </a:gdLst>
            <a:ahLst/>
            <a:cxnLst>
              <a:cxn ang="0">
                <a:pos x="1078175017" y="435810618"/>
              </a:cxn>
              <a:cxn ang="0">
                <a:pos x="0" y="1612498941"/>
              </a:cxn>
              <a:cxn ang="0">
                <a:pos x="0" y="1038682229"/>
              </a:cxn>
              <a:cxn ang="0">
                <a:pos x="1078175017" y="0"/>
              </a:cxn>
              <a:cxn ang="0">
                <a:pos x="1078175017" y="435810618"/>
              </a:cxn>
            </a:cxnLst>
            <a:rect l="txL" t="txT" r="txR" b="txB"/>
            <a:pathLst>
              <a:path w="308" h="442">
                <a:moveTo>
                  <a:pt x="308" y="120"/>
                </a:moveTo>
                <a:lnTo>
                  <a:pt x="0" y="444"/>
                </a:lnTo>
                <a:lnTo>
                  <a:pt x="0" y="286"/>
                </a:lnTo>
                <a:lnTo>
                  <a:pt x="308" y="0"/>
                </a:lnTo>
                <a:lnTo>
                  <a:pt x="308" y="120"/>
                </a:lnTo>
                <a:close/>
              </a:path>
            </a:pathLst>
          </a:custGeom>
          <a:solidFill>
            <a:srgbClr val="FFFFCC">
              <a:alpha val="100000"/>
            </a:srgbClr>
          </a:solidFill>
          <a:ln w="0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32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35" name="Freeform 3"/>
          <p:cNvSpPr/>
          <p:nvPr>
            <p:custDataLst>
              <p:tags r:id="rId2"/>
            </p:custDataLst>
          </p:nvPr>
        </p:nvSpPr>
        <p:spPr>
          <a:xfrm>
            <a:off x="7248527" y="2852738"/>
            <a:ext cx="3343275" cy="615951"/>
          </a:xfrm>
          <a:custGeom>
            <a:avLst/>
            <a:gdLst>
              <a:gd name="txL" fmla="*/ 0 w 1786"/>
              <a:gd name="txT" fmla="*/ 0 h 284"/>
              <a:gd name="txR" fmla="*/ 1786 w 1786"/>
              <a:gd name="txB" fmla="*/ 284 h 284"/>
            </a:gdLst>
            <a:ahLst/>
            <a:cxnLst>
              <a:cxn ang="0">
                <a:pos x="2147483647" y="1335895751"/>
              </a:cxn>
              <a:cxn ang="0">
                <a:pos x="0" y="1335895751"/>
              </a:cxn>
              <a:cxn ang="0">
                <a:pos x="1562846324" y="0"/>
              </a:cxn>
              <a:cxn ang="0">
                <a:pos x="2147483647" y="0"/>
              </a:cxn>
              <a:cxn ang="0">
                <a:pos x="2147483647" y="1335895751"/>
              </a:cxn>
            </a:cxnLst>
            <a:rect l="txL" t="txT" r="txR" b="txB"/>
            <a:pathLst>
              <a:path w="1786" h="284">
                <a:moveTo>
                  <a:pt x="1478" y="284"/>
                </a:moveTo>
                <a:lnTo>
                  <a:pt x="0" y="284"/>
                </a:lnTo>
                <a:lnTo>
                  <a:pt x="446" y="0"/>
                </a:lnTo>
                <a:lnTo>
                  <a:pt x="1786" y="0"/>
                </a:lnTo>
                <a:lnTo>
                  <a:pt x="1478" y="284"/>
                </a:lnTo>
                <a:close/>
              </a:path>
            </a:pathLst>
          </a:custGeom>
          <a:solidFill>
            <a:srgbClr val="FFFFCC">
              <a:alpha val="100000"/>
            </a:srgbClr>
          </a:solidFill>
          <a:ln w="0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32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36" name="Freeform 4"/>
          <p:cNvSpPr/>
          <p:nvPr>
            <p:custDataLst>
              <p:tags r:id="rId3"/>
            </p:custDataLst>
          </p:nvPr>
        </p:nvSpPr>
        <p:spPr>
          <a:xfrm>
            <a:off x="9429753" y="3759202"/>
            <a:ext cx="576263" cy="841375"/>
          </a:xfrm>
          <a:custGeom>
            <a:avLst/>
            <a:gdLst>
              <a:gd name="txL" fmla="*/ 0 w 308"/>
              <a:gd name="txT" fmla="*/ 0 h 442"/>
              <a:gd name="txR" fmla="*/ 308 w 308"/>
              <a:gd name="txB" fmla="*/ 442 h 442"/>
            </a:gdLst>
            <a:ahLst/>
            <a:cxnLst>
              <a:cxn ang="0">
                <a:pos x="1078178759" y="434827167"/>
              </a:cxn>
              <a:cxn ang="0">
                <a:pos x="0" y="1601610646"/>
              </a:cxn>
              <a:cxn ang="0">
                <a:pos x="0" y="1036336244"/>
              </a:cxn>
              <a:cxn ang="0">
                <a:pos x="1078178759" y="0"/>
              </a:cxn>
              <a:cxn ang="0">
                <a:pos x="1078178759" y="434827167"/>
              </a:cxn>
            </a:cxnLst>
            <a:rect l="txL" t="txT" r="txR" b="txB"/>
            <a:pathLst>
              <a:path w="308" h="442">
                <a:moveTo>
                  <a:pt x="308" y="120"/>
                </a:moveTo>
                <a:lnTo>
                  <a:pt x="0" y="442"/>
                </a:lnTo>
                <a:lnTo>
                  <a:pt x="0" y="286"/>
                </a:lnTo>
                <a:lnTo>
                  <a:pt x="308" y="0"/>
                </a:lnTo>
                <a:lnTo>
                  <a:pt x="308" y="120"/>
                </a:lnTo>
                <a:close/>
              </a:path>
            </a:pathLst>
          </a:custGeom>
          <a:solidFill>
            <a:srgbClr val="CCFFCC">
              <a:alpha val="100000"/>
            </a:srgbClr>
          </a:solidFill>
          <a:ln w="0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32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37" name="Freeform 5"/>
          <p:cNvSpPr/>
          <p:nvPr>
            <p:custDataLst>
              <p:tags r:id="rId4"/>
            </p:custDataLst>
          </p:nvPr>
        </p:nvSpPr>
        <p:spPr>
          <a:xfrm>
            <a:off x="6418263" y="3759201"/>
            <a:ext cx="3594100" cy="539751"/>
          </a:xfrm>
          <a:custGeom>
            <a:avLst/>
            <a:gdLst>
              <a:gd name="txL" fmla="*/ 0 w 1920"/>
              <a:gd name="txT" fmla="*/ 0 h 284"/>
              <a:gd name="txR" fmla="*/ 1920 w 1920"/>
              <a:gd name="txB" fmla="*/ 284 h 284"/>
            </a:gdLst>
            <a:ahLst/>
            <a:cxnLst>
              <a:cxn ang="0">
                <a:pos x="2147483647" y="1025810113"/>
              </a:cxn>
              <a:cxn ang="0">
                <a:pos x="0" y="1025810113"/>
              </a:cxn>
              <a:cxn ang="0">
                <a:pos x="1562832682" y="0"/>
              </a:cxn>
              <a:cxn ang="0">
                <a:pos x="2147483647" y="0"/>
              </a:cxn>
              <a:cxn ang="0">
                <a:pos x="2147483647" y="1025810113"/>
              </a:cxn>
            </a:cxnLst>
            <a:rect l="txL" t="txT" r="txR" b="txB"/>
            <a:pathLst>
              <a:path w="1920" h="284">
                <a:moveTo>
                  <a:pt x="1612" y="284"/>
                </a:moveTo>
                <a:lnTo>
                  <a:pt x="0" y="284"/>
                </a:lnTo>
                <a:lnTo>
                  <a:pt x="446" y="0"/>
                </a:lnTo>
                <a:lnTo>
                  <a:pt x="1920" y="0"/>
                </a:lnTo>
                <a:lnTo>
                  <a:pt x="1612" y="284"/>
                </a:lnTo>
                <a:close/>
              </a:path>
            </a:pathLst>
          </a:custGeom>
          <a:solidFill>
            <a:srgbClr val="CCFFCC">
              <a:alpha val="100000"/>
            </a:srgbClr>
          </a:solidFill>
          <a:ln w="0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32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38" name="Freeform 6"/>
          <p:cNvSpPr/>
          <p:nvPr>
            <p:custDataLst>
              <p:tags r:id="rId5"/>
            </p:custDataLst>
          </p:nvPr>
        </p:nvSpPr>
        <p:spPr>
          <a:xfrm>
            <a:off x="8848725" y="4591050"/>
            <a:ext cx="573088" cy="844551"/>
          </a:xfrm>
          <a:custGeom>
            <a:avLst/>
            <a:gdLst>
              <a:gd name="txL" fmla="*/ 0 w 306"/>
              <a:gd name="txT" fmla="*/ 0 h 444"/>
              <a:gd name="txR" fmla="*/ 306 w 306"/>
              <a:gd name="txB" fmla="*/ 444 h 444"/>
            </a:gdLst>
            <a:ahLst/>
            <a:cxnLst>
              <a:cxn ang="0">
                <a:pos x="1073300222" y="441412424"/>
              </a:cxn>
              <a:cxn ang="0">
                <a:pos x="0" y="1606452067"/>
              </a:cxn>
              <a:cxn ang="0">
                <a:pos x="0" y="1034786981"/>
              </a:cxn>
              <a:cxn ang="0">
                <a:pos x="1073300222" y="0"/>
              </a:cxn>
              <a:cxn ang="0">
                <a:pos x="1073300222" y="441412424"/>
              </a:cxn>
            </a:cxnLst>
            <a:rect l="txL" t="txT" r="txR" b="txB"/>
            <a:pathLst>
              <a:path w="306" h="442">
                <a:moveTo>
                  <a:pt x="306" y="122"/>
                </a:moveTo>
                <a:lnTo>
                  <a:pt x="0" y="444"/>
                </a:lnTo>
                <a:lnTo>
                  <a:pt x="0" y="286"/>
                </a:lnTo>
                <a:lnTo>
                  <a:pt x="306" y="0"/>
                </a:lnTo>
                <a:lnTo>
                  <a:pt x="306" y="122"/>
                </a:lnTo>
                <a:close/>
              </a:path>
            </a:pathLst>
          </a:custGeom>
          <a:solidFill>
            <a:srgbClr val="FFCCFF">
              <a:alpha val="100000"/>
            </a:srgbClr>
          </a:solidFill>
          <a:ln w="0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32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39" name="Freeform 7"/>
          <p:cNvSpPr/>
          <p:nvPr>
            <p:custDataLst>
              <p:tags r:id="rId6"/>
            </p:custDataLst>
          </p:nvPr>
        </p:nvSpPr>
        <p:spPr bwMode="gray">
          <a:xfrm>
            <a:off x="8270875" y="5424488"/>
            <a:ext cx="577851" cy="846139"/>
          </a:xfrm>
          <a:custGeom>
            <a:avLst/>
            <a:gdLst/>
            <a:ahLst/>
            <a:cxnLst>
              <a:cxn ang="0">
                <a:pos x="308" y="122"/>
              </a:cxn>
              <a:cxn ang="0">
                <a:pos x="0" y="444"/>
              </a:cxn>
              <a:cxn ang="0">
                <a:pos x="0" y="286"/>
              </a:cxn>
              <a:cxn ang="0">
                <a:pos x="308" y="0"/>
              </a:cxn>
              <a:cxn ang="0">
                <a:pos x="308" y="122"/>
              </a:cxn>
            </a:cxnLst>
            <a:rect l="0" t="0" r="r" b="b"/>
            <a:pathLst>
              <a:path w="308" h="442">
                <a:moveTo>
                  <a:pt x="308" y="122"/>
                </a:moveTo>
                <a:lnTo>
                  <a:pt x="0" y="444"/>
                </a:lnTo>
                <a:lnTo>
                  <a:pt x="0" y="286"/>
                </a:lnTo>
                <a:lnTo>
                  <a:pt x="308" y="0"/>
                </a:lnTo>
                <a:lnTo>
                  <a:pt x="308" y="122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0">
            <a:noFill/>
            <a:prstDash val="solid"/>
            <a:round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40" name="Freeform 8"/>
          <p:cNvSpPr/>
          <p:nvPr>
            <p:custDataLst>
              <p:tags r:id="rId7"/>
            </p:custDataLst>
          </p:nvPr>
        </p:nvSpPr>
        <p:spPr>
          <a:xfrm>
            <a:off x="4767263" y="5429250"/>
            <a:ext cx="4081463" cy="539751"/>
          </a:xfrm>
          <a:custGeom>
            <a:avLst/>
            <a:gdLst>
              <a:gd name="txL" fmla="*/ 0 w 2180"/>
              <a:gd name="txT" fmla="*/ 0 h 284"/>
              <a:gd name="txR" fmla="*/ 2180 w 2180"/>
              <a:gd name="txB" fmla="*/ 284 h 284"/>
            </a:gdLst>
            <a:ahLst/>
            <a:cxnLst>
              <a:cxn ang="0">
                <a:pos x="2147483647" y="1025810113"/>
              </a:cxn>
              <a:cxn ang="0">
                <a:pos x="0" y="1025810113"/>
              </a:cxn>
              <a:cxn ang="0">
                <a:pos x="1563340131" y="0"/>
              </a:cxn>
              <a:cxn ang="0">
                <a:pos x="2147483647" y="0"/>
              </a:cxn>
              <a:cxn ang="0">
                <a:pos x="2147483647" y="1025810113"/>
              </a:cxn>
            </a:cxnLst>
            <a:rect l="txL" t="txT" r="txR" b="txB"/>
            <a:pathLst>
              <a:path w="2180" h="284">
                <a:moveTo>
                  <a:pt x="1872" y="284"/>
                </a:moveTo>
                <a:lnTo>
                  <a:pt x="0" y="284"/>
                </a:lnTo>
                <a:lnTo>
                  <a:pt x="446" y="0"/>
                </a:lnTo>
                <a:lnTo>
                  <a:pt x="2180" y="0"/>
                </a:lnTo>
                <a:lnTo>
                  <a:pt x="1872" y="284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0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32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41" name="Rectangle 9"/>
          <p:cNvSpPr/>
          <p:nvPr>
            <p:custDataLst>
              <p:tags r:id="rId8"/>
            </p:custDataLst>
          </p:nvPr>
        </p:nvSpPr>
        <p:spPr>
          <a:xfrm>
            <a:off x="7254876" y="3460751"/>
            <a:ext cx="2767013" cy="304800"/>
          </a:xfrm>
          <a:prstGeom prst="rect">
            <a:avLst/>
          </a:prstGeom>
          <a:gradFill rotWithShape="1">
            <a:gsLst>
              <a:gs pos="0">
                <a:srgbClr val="B9B994"/>
              </a:gs>
              <a:gs pos="50000">
                <a:srgbClr val="FFFFCC"/>
              </a:gs>
              <a:gs pos="100000">
                <a:srgbClr val="B9B994"/>
              </a:gs>
            </a:gsLst>
            <a:lin ang="2700000" scaled="1"/>
          </a:gradFill>
          <a:ln w="9525">
            <a:noFill/>
          </a:ln>
        </p:spPr>
        <p:txBody>
          <a:bodyPr wrap="none" anchor="ctr" anchorCtr="0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zh-CN" sz="1600" b="1">
              <a:solidFill>
                <a:srgbClr val="FFFFFF"/>
              </a:solidFill>
              <a:latin typeface="Verdana" panose="020B060403050404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42" name="Rectangle 10"/>
          <p:cNvSpPr/>
          <p:nvPr>
            <p:custDataLst>
              <p:tags r:id="rId9"/>
            </p:custDataLst>
          </p:nvPr>
        </p:nvSpPr>
        <p:spPr>
          <a:xfrm>
            <a:off x="6419849" y="4298949"/>
            <a:ext cx="3016251" cy="298451"/>
          </a:xfrm>
          <a:prstGeom prst="rect">
            <a:avLst/>
          </a:prstGeom>
          <a:gradFill rotWithShape="1">
            <a:gsLst>
              <a:gs pos="0">
                <a:srgbClr val="94B994"/>
              </a:gs>
              <a:gs pos="50000">
                <a:srgbClr val="CCFFCC"/>
              </a:gs>
              <a:gs pos="100000">
                <a:srgbClr val="94B994"/>
              </a:gs>
            </a:gsLst>
            <a:lin ang="2700000" scaled="1"/>
          </a:gradFill>
          <a:ln w="9525">
            <a:noFill/>
          </a:ln>
        </p:spPr>
        <p:txBody>
          <a:bodyPr wrap="none" anchor="ctr" anchorCtr="0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zh-CN" sz="16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43" name="Freeform 11"/>
          <p:cNvSpPr/>
          <p:nvPr>
            <p:custDataLst>
              <p:tags r:id="rId10"/>
            </p:custDataLst>
          </p:nvPr>
        </p:nvSpPr>
        <p:spPr>
          <a:xfrm>
            <a:off x="5594352" y="4591053"/>
            <a:ext cx="3833813" cy="544513"/>
          </a:xfrm>
          <a:custGeom>
            <a:avLst/>
            <a:gdLst>
              <a:gd name="txL" fmla="*/ 0 w 2048"/>
              <a:gd name="txT" fmla="*/ 0 h 286"/>
              <a:gd name="txR" fmla="*/ 2048 w 2048"/>
              <a:gd name="txB" fmla="*/ 286 h 286"/>
            </a:gdLst>
            <a:ahLst/>
            <a:cxnLst>
              <a:cxn ang="0">
                <a:pos x="2147483647" y="1036693765"/>
              </a:cxn>
              <a:cxn ang="0">
                <a:pos x="0" y="1036693765"/>
              </a:cxn>
              <a:cxn ang="0">
                <a:pos x="1562920609" y="0"/>
              </a:cxn>
              <a:cxn ang="0">
                <a:pos x="2147483647" y="0"/>
              </a:cxn>
              <a:cxn ang="0">
                <a:pos x="2147483647" y="1036693765"/>
              </a:cxn>
            </a:cxnLst>
            <a:rect l="txL" t="txT" r="txR" b="txB"/>
            <a:pathLst>
              <a:path w="2048" h="286">
                <a:moveTo>
                  <a:pt x="1742" y="286"/>
                </a:moveTo>
                <a:lnTo>
                  <a:pt x="0" y="286"/>
                </a:lnTo>
                <a:lnTo>
                  <a:pt x="446" y="0"/>
                </a:lnTo>
                <a:lnTo>
                  <a:pt x="2048" y="0"/>
                </a:lnTo>
                <a:lnTo>
                  <a:pt x="1742" y="286"/>
                </a:lnTo>
                <a:close/>
              </a:path>
            </a:pathLst>
          </a:custGeom>
          <a:solidFill>
            <a:srgbClr val="FFCCFF">
              <a:alpha val="100000"/>
            </a:srgbClr>
          </a:solidFill>
          <a:ln w="0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32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44" name="Rectangle 12"/>
          <p:cNvSpPr/>
          <p:nvPr>
            <p:custDataLst>
              <p:tags r:id="rId11"/>
            </p:custDataLst>
          </p:nvPr>
        </p:nvSpPr>
        <p:spPr>
          <a:xfrm>
            <a:off x="5597526" y="5133975"/>
            <a:ext cx="3263900" cy="298451"/>
          </a:xfrm>
          <a:prstGeom prst="rect">
            <a:avLst/>
          </a:prstGeom>
          <a:gradFill rotWithShape="1">
            <a:gsLst>
              <a:gs pos="0">
                <a:srgbClr val="B994B9"/>
              </a:gs>
              <a:gs pos="50000">
                <a:srgbClr val="FFCCFF"/>
              </a:gs>
              <a:gs pos="100000">
                <a:srgbClr val="B994B9"/>
              </a:gs>
            </a:gsLst>
            <a:lin ang="2700000" scaled="1"/>
          </a:gradFill>
          <a:ln w="9525">
            <a:noFill/>
          </a:ln>
        </p:spPr>
        <p:txBody>
          <a:bodyPr wrap="none" anchor="ctr" anchorCtr="0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zh-CN" sz="16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45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4765675" y="5970590"/>
            <a:ext cx="3513139" cy="296863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72549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72549"/>
                  <a:invGamma/>
                </a:schemeClr>
              </a:gs>
            </a:gsLst>
            <a:lin ang="27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6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47" name="Text Box 15"/>
          <p:cNvSpPr txBox="1"/>
          <p:nvPr>
            <p:custDataLst>
              <p:tags r:id="rId13"/>
            </p:custDataLst>
          </p:nvPr>
        </p:nvSpPr>
        <p:spPr>
          <a:xfrm>
            <a:off x="6743702" y="3789363"/>
            <a:ext cx="3311525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根据语义</a:t>
            </a:r>
            <a:r>
              <a:rPr lang="en-US" altLang="zh-CN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, </a:t>
            </a:r>
            <a:r>
              <a:rPr lang="zh-CN" altLang="en-US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确定词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形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48" name="Text Box 16"/>
          <p:cNvSpPr txBox="1"/>
          <p:nvPr>
            <p:custDataLst>
              <p:tags r:id="rId14"/>
            </p:custDataLst>
          </p:nvPr>
        </p:nvSpPr>
        <p:spPr>
          <a:xfrm>
            <a:off x="5951539" y="4638677"/>
            <a:ext cx="3529012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分析句子</a:t>
            </a:r>
            <a:r>
              <a:rPr lang="en-US" altLang="zh-CN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,</a:t>
            </a:r>
            <a:r>
              <a:rPr lang="zh-CN" altLang="en-US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确定词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性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4112" name="Text Box 17"/>
          <p:cNvSpPr txBox="1"/>
          <p:nvPr>
            <p:custDataLst>
              <p:tags r:id="rId15"/>
            </p:custDataLst>
          </p:nvPr>
        </p:nvSpPr>
        <p:spPr>
          <a:xfrm>
            <a:off x="7927975" y="551089"/>
            <a:ext cx="2492990" cy="6463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/>
              </a:rPr>
              <a:t>解题四步走</a:t>
            </a:r>
            <a:endParaRPr lang="zh-CN" altLang="en-US" sz="360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/>
            </a:endParaRPr>
          </a:p>
        </p:txBody>
      </p:sp>
      <p:sp>
        <p:nvSpPr>
          <p:cNvPr id="18450" name="Text Box 18"/>
          <p:cNvSpPr txBox="1"/>
          <p:nvPr>
            <p:custDataLst>
              <p:tags r:id="rId16"/>
            </p:custDataLst>
          </p:nvPr>
        </p:nvSpPr>
        <p:spPr>
          <a:xfrm>
            <a:off x="843757" y="1997750"/>
            <a:ext cx="3505200" cy="403187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/>
              </a:rPr>
              <a:t>提示：四步走归根到底其实就是</a:t>
            </a:r>
            <a:r>
              <a:rPr lang="zh-CN" altLang="en-US" sz="36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/>
              </a:rPr>
              <a:t>寻找依据</a:t>
            </a:r>
            <a:r>
              <a:rPr lang="zh-CN" altLang="en-US" sz="28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/>
              </a:rPr>
              <a:t>．每一个语法填空的空格里所需的单词或短语其实都可以在</a:t>
            </a:r>
            <a:r>
              <a:rPr lang="zh-CN" altLang="en-US" sz="36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/>
              </a:rPr>
              <a:t>所在的句子中或者上下文中</a:t>
            </a:r>
            <a:r>
              <a:rPr lang="zh-CN" altLang="en-US" sz="28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/>
              </a:rPr>
              <a:t>找到它的</a:t>
            </a:r>
            <a:r>
              <a:rPr lang="zh-CN" altLang="en-US" sz="2800" smtClean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/>
              </a:rPr>
              <a:t>依据。</a:t>
            </a:r>
            <a:endParaRPr lang="zh-CN" altLang="en-US" sz="2800">
              <a:solidFill>
                <a:srgbClr val="000000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/>
            </a:endParaRPr>
          </a:p>
        </p:txBody>
      </p:sp>
      <p:sp>
        <p:nvSpPr>
          <p:cNvPr id="18451" name="Freeform 19"/>
          <p:cNvSpPr/>
          <p:nvPr>
            <p:custDataLst>
              <p:tags r:id="rId17"/>
            </p:custDataLst>
          </p:nvPr>
        </p:nvSpPr>
        <p:spPr>
          <a:xfrm>
            <a:off x="4977607" y="2981326"/>
            <a:ext cx="1947863" cy="2693988"/>
          </a:xfrm>
          <a:custGeom>
            <a:avLst/>
            <a:gdLst>
              <a:gd name="txL" fmla="*/ 0 w 1824"/>
              <a:gd name="txT" fmla="*/ 0 h 2648"/>
              <a:gd name="txR" fmla="*/ 1824 w 1824"/>
              <a:gd name="txB" fmla="*/ 2648 h 2648"/>
            </a:gdLst>
            <a:ahLst/>
            <a:cxnLst>
              <a:cxn ang="0">
                <a:pos x="13685226" y="2147483647"/>
              </a:cxn>
              <a:cxn ang="0">
                <a:pos x="63864030" y="2147483647"/>
              </a:cxn>
              <a:cxn ang="0">
                <a:pos x="141412247" y="1871344806"/>
              </a:cxn>
              <a:cxn ang="0">
                <a:pos x="241769830" y="1577393995"/>
              </a:cxn>
              <a:cxn ang="0">
                <a:pos x="360374797" y="1314495250"/>
              </a:cxn>
              <a:cxn ang="0">
                <a:pos x="490382804" y="1080577213"/>
              </a:cxn>
              <a:cxn ang="0">
                <a:pos x="627234089" y="875640647"/>
              </a:cxn>
              <a:cxn ang="0">
                <a:pos x="766365221" y="697613683"/>
              </a:cxn>
              <a:cxn ang="0">
                <a:pos x="903216373" y="546499122"/>
              </a:cxn>
              <a:cxn ang="0">
                <a:pos x="1033225447" y="422294799"/>
              </a:cxn>
              <a:cxn ang="0">
                <a:pos x="1151829548" y="320861305"/>
              </a:cxn>
              <a:cxn ang="0">
                <a:pos x="1249906082" y="244268790"/>
              </a:cxn>
              <a:cxn ang="0">
                <a:pos x="1327455317" y="190447039"/>
              </a:cxn>
              <a:cxn ang="0">
                <a:pos x="1377633040" y="159395990"/>
              </a:cxn>
              <a:cxn ang="0">
                <a:pos x="1395880359" y="149045302"/>
              </a:cxn>
              <a:cxn ang="0">
                <a:pos x="1970654341" y="57962449"/>
              </a:cxn>
              <a:cxn ang="0">
                <a:pos x="1788186495" y="339491324"/>
              </a:cxn>
              <a:cxn ang="0">
                <a:pos x="1772220225" y="343632006"/>
              </a:cxn>
              <a:cxn ang="0">
                <a:pos x="1726603530" y="358122360"/>
              </a:cxn>
              <a:cxn ang="0">
                <a:pos x="1655897440" y="382963402"/>
              </a:cxn>
              <a:cxn ang="0">
                <a:pos x="1562381935" y="424364123"/>
              </a:cxn>
              <a:cxn ang="0">
                <a:pos x="1448340198" y="482326555"/>
              </a:cxn>
              <a:cxn ang="0">
                <a:pos x="1320612172" y="558919134"/>
              </a:cxn>
              <a:cxn ang="0">
                <a:pos x="1179199991" y="658282287"/>
              </a:cxn>
              <a:cxn ang="0">
                <a:pos x="1030944399" y="782487500"/>
              </a:cxn>
              <a:cxn ang="0">
                <a:pos x="878126977" y="931531721"/>
              </a:cxn>
              <a:cxn ang="0">
                <a:pos x="720748527" y="1113698603"/>
              </a:cxn>
              <a:cxn ang="0">
                <a:pos x="567932173" y="1324845939"/>
              </a:cxn>
              <a:cxn ang="0">
                <a:pos x="421957762" y="1571183989"/>
              </a:cxn>
              <a:cxn ang="0">
                <a:pos x="282825562" y="1854784111"/>
              </a:cxn>
              <a:cxn ang="0">
                <a:pos x="157378517" y="2147483647"/>
              </a:cxn>
              <a:cxn ang="0">
                <a:pos x="47897760" y="2147483647"/>
              </a:cxn>
            </a:cxnLst>
            <a:rect l="txL" t="txT" r="txR" b="txB"/>
            <a:pathLst>
              <a:path w="1824" h="2648">
                <a:moveTo>
                  <a:pt x="0" y="2648"/>
                </a:moveTo>
                <a:lnTo>
                  <a:pt x="12" y="2464"/>
                </a:lnTo>
                <a:lnTo>
                  <a:pt x="32" y="2288"/>
                </a:lnTo>
                <a:lnTo>
                  <a:pt x="56" y="2120"/>
                </a:lnTo>
                <a:lnTo>
                  <a:pt x="88" y="1960"/>
                </a:lnTo>
                <a:lnTo>
                  <a:pt x="124" y="1808"/>
                </a:lnTo>
                <a:lnTo>
                  <a:pt x="166" y="1662"/>
                </a:lnTo>
                <a:lnTo>
                  <a:pt x="212" y="1524"/>
                </a:lnTo>
                <a:lnTo>
                  <a:pt x="262" y="1394"/>
                </a:lnTo>
                <a:lnTo>
                  <a:pt x="316" y="1270"/>
                </a:lnTo>
                <a:lnTo>
                  <a:pt x="372" y="1154"/>
                </a:lnTo>
                <a:lnTo>
                  <a:pt x="430" y="1044"/>
                </a:lnTo>
                <a:lnTo>
                  <a:pt x="490" y="942"/>
                </a:lnTo>
                <a:lnTo>
                  <a:pt x="550" y="846"/>
                </a:lnTo>
                <a:lnTo>
                  <a:pt x="612" y="758"/>
                </a:lnTo>
                <a:lnTo>
                  <a:pt x="672" y="674"/>
                </a:lnTo>
                <a:lnTo>
                  <a:pt x="734" y="598"/>
                </a:lnTo>
                <a:lnTo>
                  <a:pt x="792" y="528"/>
                </a:lnTo>
                <a:lnTo>
                  <a:pt x="850" y="464"/>
                </a:lnTo>
                <a:lnTo>
                  <a:pt x="906" y="408"/>
                </a:lnTo>
                <a:lnTo>
                  <a:pt x="960" y="356"/>
                </a:lnTo>
                <a:lnTo>
                  <a:pt x="1010" y="310"/>
                </a:lnTo>
                <a:lnTo>
                  <a:pt x="1056" y="270"/>
                </a:lnTo>
                <a:lnTo>
                  <a:pt x="1096" y="236"/>
                </a:lnTo>
                <a:lnTo>
                  <a:pt x="1134" y="208"/>
                </a:lnTo>
                <a:lnTo>
                  <a:pt x="1164" y="184"/>
                </a:lnTo>
                <a:lnTo>
                  <a:pt x="1190" y="166"/>
                </a:lnTo>
                <a:lnTo>
                  <a:pt x="1208" y="154"/>
                </a:lnTo>
                <a:lnTo>
                  <a:pt x="1220" y="146"/>
                </a:lnTo>
                <a:lnTo>
                  <a:pt x="1224" y="144"/>
                </a:lnTo>
                <a:lnTo>
                  <a:pt x="848" y="0"/>
                </a:lnTo>
                <a:lnTo>
                  <a:pt x="1728" y="56"/>
                </a:lnTo>
                <a:lnTo>
                  <a:pt x="1824" y="480"/>
                </a:lnTo>
                <a:lnTo>
                  <a:pt x="1568" y="328"/>
                </a:lnTo>
                <a:lnTo>
                  <a:pt x="1564" y="328"/>
                </a:lnTo>
                <a:lnTo>
                  <a:pt x="1554" y="332"/>
                </a:lnTo>
                <a:lnTo>
                  <a:pt x="1538" y="338"/>
                </a:lnTo>
                <a:lnTo>
                  <a:pt x="1514" y="346"/>
                </a:lnTo>
                <a:lnTo>
                  <a:pt x="1486" y="356"/>
                </a:lnTo>
                <a:lnTo>
                  <a:pt x="1452" y="370"/>
                </a:lnTo>
                <a:lnTo>
                  <a:pt x="1412" y="388"/>
                </a:lnTo>
                <a:lnTo>
                  <a:pt x="1370" y="410"/>
                </a:lnTo>
                <a:lnTo>
                  <a:pt x="1322" y="436"/>
                </a:lnTo>
                <a:lnTo>
                  <a:pt x="1270" y="466"/>
                </a:lnTo>
                <a:lnTo>
                  <a:pt x="1216" y="500"/>
                </a:lnTo>
                <a:lnTo>
                  <a:pt x="1158" y="540"/>
                </a:lnTo>
                <a:lnTo>
                  <a:pt x="1098" y="584"/>
                </a:lnTo>
                <a:lnTo>
                  <a:pt x="1034" y="636"/>
                </a:lnTo>
                <a:lnTo>
                  <a:pt x="970" y="692"/>
                </a:lnTo>
                <a:lnTo>
                  <a:pt x="904" y="756"/>
                </a:lnTo>
                <a:lnTo>
                  <a:pt x="836" y="824"/>
                </a:lnTo>
                <a:lnTo>
                  <a:pt x="770" y="900"/>
                </a:lnTo>
                <a:lnTo>
                  <a:pt x="700" y="984"/>
                </a:lnTo>
                <a:lnTo>
                  <a:pt x="632" y="1076"/>
                </a:lnTo>
                <a:lnTo>
                  <a:pt x="566" y="1174"/>
                </a:lnTo>
                <a:lnTo>
                  <a:pt x="498" y="1280"/>
                </a:lnTo>
                <a:lnTo>
                  <a:pt x="434" y="1394"/>
                </a:lnTo>
                <a:lnTo>
                  <a:pt x="370" y="1518"/>
                </a:lnTo>
                <a:lnTo>
                  <a:pt x="308" y="1650"/>
                </a:lnTo>
                <a:lnTo>
                  <a:pt x="248" y="1792"/>
                </a:lnTo>
                <a:lnTo>
                  <a:pt x="192" y="1944"/>
                </a:lnTo>
                <a:lnTo>
                  <a:pt x="138" y="2104"/>
                </a:lnTo>
                <a:lnTo>
                  <a:pt x="88" y="2274"/>
                </a:lnTo>
                <a:lnTo>
                  <a:pt x="42" y="2456"/>
                </a:lnTo>
                <a:lnTo>
                  <a:pt x="0" y="2648"/>
                </a:lnTo>
                <a:close/>
              </a:path>
            </a:pathLst>
          </a:custGeom>
          <a:gradFill rotWithShape="1">
            <a:gsLst>
              <a:gs pos="0">
                <a:srgbClr val="D11364">
                  <a:alpha val="100000"/>
                </a:srgbClr>
              </a:gs>
              <a:gs pos="100000">
                <a:srgbClr val="61092E">
                  <a:alpha val="100000"/>
                </a:srgbClr>
              </a:gs>
            </a:gsLst>
            <a:lin ang="5400000" scaled="1"/>
          </a:gradFill>
          <a:ln w="0">
            <a:noFill/>
          </a:ln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32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54" name="Text Box 22"/>
          <p:cNvSpPr txBox="1"/>
          <p:nvPr>
            <p:custDataLst>
              <p:tags r:id="rId18"/>
            </p:custDataLst>
          </p:nvPr>
        </p:nvSpPr>
        <p:spPr>
          <a:xfrm>
            <a:off x="5303838" y="5502277"/>
            <a:ext cx="3384551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通读全文</a:t>
            </a:r>
            <a:r>
              <a:rPr lang="en-US" altLang="zh-CN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,</a:t>
            </a:r>
            <a:r>
              <a:rPr lang="zh-CN" altLang="en-US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理解大意</a:t>
            </a:r>
            <a:endParaRPr lang="zh-CN" altLang="en-US" sz="2800" b="1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8446" name="Text Box 14"/>
          <p:cNvSpPr txBox="1"/>
          <p:nvPr>
            <p:custDataLst>
              <p:tags r:id="rId19"/>
            </p:custDataLst>
          </p:nvPr>
        </p:nvSpPr>
        <p:spPr>
          <a:xfrm>
            <a:off x="7283451" y="2981326"/>
            <a:ext cx="3492500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检查搭配</a:t>
            </a:r>
            <a:r>
              <a:rPr lang="en-US" altLang="zh-CN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, </a:t>
            </a:r>
            <a:r>
              <a:rPr lang="zh-CN" altLang="en-US" sz="2800" b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前后连贯</a:t>
            </a:r>
            <a:endParaRPr lang="zh-CN" altLang="en-US" sz="280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71705" name="矩形 71704"/>
          <p:cNvSpPr/>
          <p:nvPr>
            <p:custDataLst>
              <p:tags r:id="rId20"/>
            </p:custDataLst>
          </p:nvPr>
        </p:nvSpPr>
        <p:spPr>
          <a:xfrm>
            <a:off x="843757" y="382925"/>
            <a:ext cx="3278462" cy="830997"/>
          </a:xfrm>
          <a:prstGeom prst="rect">
            <a:avLst/>
          </a:prstGeom>
          <a:solidFill>
            <a:srgbClr val="CCFF66"/>
          </a:solidFill>
          <a:ln w="9525">
            <a:noFill/>
          </a:ln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/>
              </a:rPr>
              <a:t>解题步骤：</a:t>
            </a:r>
            <a:endParaRPr lang="zh-CN" altLang="en-US" sz="4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/>
            </a:endParaRPr>
          </a:p>
        </p:txBody>
      </p:sp>
      <p:pic>
        <p:nvPicPr>
          <p:cNvPr id="71706" name="New picture"/>
          <p:cNvPicPr/>
          <p:nvPr>
            <p:custDataLst>
              <p:tags r:id="rId21"/>
            </p:custDataLst>
          </p:nvPr>
        </p:nvPicPr>
        <p:blipFill>
          <a:blip r:embed="rId22"/>
          <a:stretch>
            <a:fillRect/>
          </a:stretch>
        </p:blipFill>
        <p:spPr>
          <a:xfrm>
            <a:off x="15430500" y="11684000"/>
            <a:ext cx="342900" cy="266700"/>
          </a:xfrm>
          <a:prstGeom prst="cube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1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10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10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0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 animBg="1"/>
      <p:bldP spid="18442" grpId="0" animBg="1"/>
      <p:bldP spid="18444" grpId="0" animBg="1"/>
      <p:bldP spid="18445" grpId="0" animBg="1"/>
      <p:bldP spid="18447" grpId="0"/>
      <p:bldP spid="18448" grpId="0"/>
      <p:bldP spid="18450" grpId="0"/>
      <p:bldP spid="18454" grpId="0"/>
      <p:bldP spid="18446" grpId="0"/>
      <p:bldP spid="7170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2840" y="609628"/>
            <a:ext cx="10621645" cy="27838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1.It took a long time but eventually we __________ (solve) the problem.</a:t>
            </a:r>
            <a:endParaRPr kumimoji="0" lang="zh-CN" altLang="zh-CN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2.Yesterday, the boy __________ </a:t>
            </a:r>
            <a:r>
              <a:rPr kumimoji="0" lang="zh-CN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（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laugh</a:t>
            </a:r>
            <a:r>
              <a:rPr kumimoji="0" lang="zh-CN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）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at for his disability.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3.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  <a:sym typeface="+mn-ea"/>
              </a:rPr>
              <a:t>Doing eye exercises </a:t>
            </a:r>
            <a:r>
              <a:rPr kumimoji="0" lang="en-US" altLang="zh-CN" sz="32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  <a:sym typeface="+mn-ea"/>
              </a:rPr>
              <a:t>                 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  <a:sym typeface="+mn-ea"/>
              </a:rPr>
              <a:t>(benefit) us a lot.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3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8327706" y="609628"/>
            <a:ext cx="14814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solved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4462628" y="2120887"/>
            <a:ext cx="26420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was laughed</a:t>
            </a:r>
            <a:endParaRPr kumimoji="0" lang="zh-CN" alt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5006920" y="3735177"/>
            <a:ext cx="17540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benefits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  <p:sp>
        <p:nvSpPr>
          <p:cNvPr id="14" name="Rectangle 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86196" y="4554144"/>
            <a:ext cx="9675235" cy="156966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defTabSz="1067435"/>
            <a:r>
              <a:rPr lang="en-US" altLang="zh-CN" sz="3200" kern="0" smtClean="0">
                <a:solidFill>
                  <a:srgbClr val="FF0000"/>
                </a:solidFill>
                <a:ea typeface="黑体" panose="02010609060101010101" pitchFamily="49" charset="-122"/>
              </a:rPr>
              <a:t>Tips 1 :</a:t>
            </a:r>
            <a:r>
              <a:rPr lang="zh-CN" altLang="en-US" sz="3200" kern="0" smtClean="0">
                <a:solidFill>
                  <a:srgbClr val="FF0000"/>
                </a:solidFill>
                <a:ea typeface="黑体" panose="02010609060101010101" pitchFamily="49" charset="-122"/>
              </a:rPr>
              <a:t>谓语动词 </a:t>
            </a:r>
            <a:r>
              <a:rPr lang="en-US" altLang="zh-CN" sz="3200" kern="0" smtClean="0">
                <a:ea typeface="黑体" panose="02010609060101010101" pitchFamily="49" charset="-122"/>
              </a:rPr>
              <a:t>——</a:t>
            </a:r>
            <a:r>
              <a:rPr lang="zh-CN" altLang="en-US" sz="3200" kern="0" smtClean="0">
                <a:latin typeface="宋体" panose="02010600030101010101" pitchFamily="2" charset="-122"/>
              </a:rPr>
              <a:t>如果缺谓语，</a:t>
            </a:r>
            <a:r>
              <a:rPr lang="zh-CN" altLang="en-US" sz="3200"/>
              <a:t>就要根据上下文语境和意思确定动词</a:t>
            </a:r>
            <a:r>
              <a:rPr lang="zh-CN" altLang="en-US" sz="3200" smtClean="0"/>
              <a:t>的</a:t>
            </a:r>
            <a:r>
              <a:rPr lang="en-US" altLang="zh-CN" sz="3200" smtClean="0"/>
              <a:t>——</a:t>
            </a:r>
            <a:r>
              <a:rPr lang="zh-CN" altLang="en-US" sz="3200" smtClean="0"/>
              <a:t>、</a:t>
            </a:r>
            <a:r>
              <a:rPr lang="en-US" altLang="zh-CN" sz="3200" smtClean="0"/>
              <a:t>——</a:t>
            </a:r>
            <a:r>
              <a:rPr lang="zh-CN" altLang="en-US" sz="3200" smtClean="0"/>
              <a:t>和</a:t>
            </a:r>
            <a:r>
              <a:rPr lang="en-US" altLang="zh-CN" sz="3200" smtClean="0"/>
              <a:t>————-—</a:t>
            </a:r>
            <a:r>
              <a:rPr lang="zh-CN" altLang="en-US" sz="3200" smtClean="0"/>
              <a:t>。</a:t>
            </a:r>
            <a:endParaRPr lang="zh-CN" altLang="en-US" sz="3200"/>
          </a:p>
        </p:txBody>
      </p:sp>
      <p:sp>
        <p:nvSpPr>
          <p:cNvPr id="16" name="标题 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0" y="0"/>
            <a:ext cx="1601852" cy="65682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6096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2192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438400" algn="ctr" rtl="0" eaLnBrk="0" fontAlgn="base" hangingPunct="0">
              <a:spcBef>
                <a:spcPct val="0"/>
              </a:spcBef>
              <a:spcAft>
                <a:spcPct val="0"/>
              </a:spcAft>
              <a:defRPr sz="5865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zh-CN" altLang="en-US" sz="2800" b="1" kern="0" smtClean="0">
                <a:ea typeface="宋体" panose="02010600030101010101" pitchFamily="2" charset="-122"/>
              </a:rPr>
              <a:t>动词类</a:t>
            </a:r>
            <a:endParaRPr lang="zh-CN" altLang="en-US" sz="2800" b="1" kern="0">
              <a:ea typeface="宋体" panose="02010600030101010101" pitchFamily="2" charset="-122"/>
            </a:endParaRPr>
          </a:p>
        </p:txBody>
      </p:sp>
      <p:sp>
        <p:nvSpPr>
          <p:cNvPr id="2" name="矩形 1"/>
          <p:cNvSpPr/>
          <p:nvPr>
            <p:custDataLst>
              <p:tags r:id="rId7"/>
            </p:custDataLst>
          </p:nvPr>
        </p:nvSpPr>
        <p:spPr>
          <a:xfrm>
            <a:off x="7433657" y="5228879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smtClean="0">
                <a:solidFill>
                  <a:srgbClr val="FF0000"/>
                </a:solidFill>
              </a:rPr>
              <a:t>主谓</a:t>
            </a:r>
            <a:r>
              <a:rPr lang="zh-CN" altLang="en-US" sz="3200" b="1">
                <a:solidFill>
                  <a:srgbClr val="FF0000"/>
                </a:solidFill>
              </a:rPr>
              <a:t>一致</a:t>
            </a:r>
            <a:endParaRPr lang="zh-CN" altLang="en-US" sz="3200" b="1"/>
          </a:p>
        </p:txBody>
      </p: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4580090" y="5228878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</a:rPr>
              <a:t>时态</a:t>
            </a:r>
            <a:endParaRPr lang="zh-CN" altLang="en-US" sz="3200" b="1"/>
          </a:p>
        </p:txBody>
      </p:sp>
      <p:sp>
        <p:nvSpPr>
          <p:cNvPr id="4" name="矩形 3"/>
          <p:cNvSpPr/>
          <p:nvPr>
            <p:custDataLst>
              <p:tags r:id="rId9"/>
            </p:custDataLst>
          </p:nvPr>
        </p:nvSpPr>
        <p:spPr>
          <a:xfrm>
            <a:off x="5755523" y="5228935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</a:rPr>
              <a:t>语态</a:t>
            </a:r>
            <a:endParaRPr lang="zh-CN" altLang="en-US" sz="32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4" grpId="0" animBg="1"/>
      <p:bldP spid="16" grpId="0" animBg="1"/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1"/>
            </p:custDataLst>
          </p:nvPr>
        </p:nvSpPr>
        <p:spPr>
          <a:xfrm>
            <a:off x="618216" y="305943"/>
            <a:ext cx="113666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sz="3200" b="1">
                <a:solidFill>
                  <a:srgbClr val="000000"/>
                </a:solidFill>
                <a:ea typeface="微软雅黑" panose="020B0503020204020204" charset="-122"/>
              </a:rPr>
              <a:t>4.</a:t>
            </a:r>
            <a:r>
              <a:rPr lang="zh-CN" altLang="en-US" sz="3200" b="1">
                <a:solidFill>
                  <a:srgbClr val="000000"/>
                </a:solidFill>
                <a:ea typeface="微软雅黑" panose="020B0503020204020204" charset="-122"/>
              </a:rPr>
              <a:t>I got on the bus and found a seat near the back, and </a:t>
            </a:r>
            <a:endParaRPr lang="zh-CN" altLang="en-US" sz="3200" b="1">
              <a:solidFill>
                <a:srgbClr val="000000"/>
              </a:solidFill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r>
              <a:rPr lang="zh-CN" altLang="en-US" sz="3200" b="1">
                <a:solidFill>
                  <a:srgbClr val="000000"/>
                </a:solidFill>
                <a:ea typeface="微软雅黑" panose="020B0503020204020204" charset="-122"/>
              </a:rPr>
              <a:t>then I </a:t>
            </a:r>
            <a:r>
              <a:rPr lang="en-US" altLang="zh-CN" sz="3200" b="1" smtClean="0">
                <a:solidFill>
                  <a:srgbClr val="000000"/>
                </a:solidFill>
                <a:ea typeface="微软雅黑" panose="020B0503020204020204" charset="-122"/>
              </a:rPr>
              <a:t>noticed </a:t>
            </a:r>
            <a:r>
              <a:rPr lang="zh-CN" altLang="en-US" sz="3200" b="1" smtClean="0">
                <a:solidFill>
                  <a:srgbClr val="000000"/>
                </a:solidFill>
                <a:ea typeface="微软雅黑" panose="020B0503020204020204" charset="-122"/>
              </a:rPr>
              <a:t>a </a:t>
            </a:r>
            <a:r>
              <a:rPr lang="zh-CN" altLang="en-US" sz="3200" b="1">
                <a:solidFill>
                  <a:srgbClr val="000000"/>
                </a:solidFill>
                <a:ea typeface="微软雅黑" panose="020B0503020204020204" charset="-122"/>
              </a:rPr>
              <a:t>man__</a:t>
            </a:r>
            <a:r>
              <a:rPr lang="en-US" altLang="zh-CN" sz="3200" b="1">
                <a:solidFill>
                  <a:srgbClr val="000000"/>
                </a:solidFill>
                <a:ea typeface="微软雅黑" panose="020B0503020204020204" charset="-122"/>
              </a:rPr>
              <a:t>______</a:t>
            </a:r>
            <a:r>
              <a:rPr lang="zh-CN" altLang="en-US" sz="3200" b="1">
                <a:solidFill>
                  <a:srgbClr val="000000"/>
                </a:solidFill>
                <a:ea typeface="微软雅黑" panose="020B0503020204020204" charset="-122"/>
              </a:rPr>
              <a:t>__(sit) at the front.</a:t>
            </a:r>
            <a:endParaRPr lang="zh-CN" altLang="en-US" sz="3200" b="1">
              <a:solidFill>
                <a:srgbClr val="000000"/>
              </a:solidFill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r>
              <a:rPr lang="en-US" altLang="zh-CN" sz="3200" b="1">
                <a:solidFill>
                  <a:srgbClr val="000000"/>
                </a:solidFill>
                <a:ea typeface="微软雅黑" panose="020B0503020204020204" charset="-122"/>
                <a:sym typeface="+mn-ea"/>
              </a:rPr>
              <a:t>5.He makes every effort ____________(achieve) his goal.</a:t>
            </a:r>
            <a:endParaRPr lang="en-US" altLang="zh-CN" sz="3200" b="1">
              <a:solidFill>
                <a:srgbClr val="000000"/>
              </a:solidFill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r>
              <a:rPr lang="en-US" altLang="zh-CN" sz="3200" b="1">
                <a:solidFill>
                  <a:srgbClr val="000000"/>
                </a:solidFill>
                <a:ea typeface="微软雅黑" panose="020B0503020204020204" charset="-122"/>
                <a:sym typeface="Arial" panose="020B0604020202020204" pitchFamily="34" charset="0"/>
              </a:rPr>
              <a:t>6._________(see) from the tallest building, the whole </a:t>
            </a:r>
            <a:r>
              <a:rPr lang="en-US" altLang="zh-CN" sz="3200" b="1" smtClean="0">
                <a:solidFill>
                  <a:srgbClr val="000000"/>
                </a:solidFill>
                <a:ea typeface="微软雅黑" panose="020B0503020204020204" charset="-122"/>
                <a:sym typeface="Arial" panose="020B0604020202020204" pitchFamily="34" charset="0"/>
              </a:rPr>
              <a:t>city looks very </a:t>
            </a:r>
            <a:r>
              <a:rPr lang="en-US" altLang="zh-CN" sz="3200" b="1">
                <a:solidFill>
                  <a:srgbClr val="000000"/>
                </a:solidFill>
                <a:ea typeface="微软雅黑" panose="020B0503020204020204" charset="-122"/>
                <a:sym typeface="Arial" panose="020B0604020202020204" pitchFamily="34" charset="0"/>
              </a:rPr>
              <a:t>beautiful</a:t>
            </a:r>
            <a:r>
              <a:rPr lang="en-US" altLang="zh-CN" sz="3200" b="1" smtClean="0">
                <a:solidFill>
                  <a:srgbClr val="000000"/>
                </a:solidFill>
                <a:ea typeface="微软雅黑" panose="020B0503020204020204" charset="-122"/>
                <a:sym typeface="Arial" panose="020B0604020202020204" pitchFamily="34" charset="0"/>
              </a:rPr>
              <a:t>.</a:t>
            </a:r>
            <a:endParaRPr lang="en-US" altLang="zh-CN" sz="3200" b="1">
              <a:solidFill>
                <a:srgbClr val="000000"/>
              </a:solidFill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1" name="矩形 10"/>
          <p:cNvSpPr/>
          <p:nvPr>
            <p:custDataLst>
              <p:tags r:id="rId2"/>
            </p:custDataLst>
          </p:nvPr>
        </p:nvSpPr>
        <p:spPr>
          <a:xfrm>
            <a:off x="4888995" y="1134507"/>
            <a:ext cx="14125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200" b="1">
                <a:solidFill>
                  <a:srgbClr val="FF0000"/>
                </a:solidFill>
                <a:ea typeface="微软雅黑" panose="020B0503020204020204" charset="-122"/>
                <a:sym typeface="Arial" panose="020B0604020202020204" pitchFamily="34" charset="0"/>
              </a:rPr>
              <a:t>sit</a:t>
            </a:r>
            <a:r>
              <a:rPr lang="en-US" altLang="zh-CN" sz="3200" b="1">
                <a:solidFill>
                  <a:srgbClr val="FF0000"/>
                </a:solidFill>
                <a:ea typeface="微软雅黑" panose="020B0503020204020204" charset="-122"/>
                <a:sym typeface="Arial" panose="020B0604020202020204" pitchFamily="34" charset="0"/>
              </a:rPr>
              <a:t>ting</a:t>
            </a:r>
            <a:endParaRPr lang="en-US" altLang="zh-CN" sz="3200" b="1">
              <a:solidFill>
                <a:srgbClr val="FF0000"/>
              </a:solidFill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>
          <a:xfrm>
            <a:off x="5437346" y="1876779"/>
            <a:ext cx="21868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200" b="1">
                <a:solidFill>
                  <a:srgbClr val="FF0000"/>
                </a:solidFill>
                <a:ea typeface="微软雅黑" panose="020B0503020204020204" charset="-122"/>
                <a:sym typeface="Arial" panose="020B0604020202020204" pitchFamily="34" charset="0"/>
              </a:rPr>
              <a:t>to achieve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13" name="矩形 12"/>
          <p:cNvSpPr/>
          <p:nvPr>
            <p:custDataLst>
              <p:tags r:id="rId4"/>
            </p:custDataLst>
          </p:nvPr>
        </p:nvSpPr>
        <p:spPr>
          <a:xfrm>
            <a:off x="1392586" y="2591241"/>
            <a:ext cx="11641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200" b="1">
                <a:solidFill>
                  <a:srgbClr val="FF0000"/>
                </a:solidFill>
                <a:ea typeface="微软雅黑" panose="020B0503020204020204" charset="-122"/>
                <a:sym typeface="宋体" panose="02010600030101010101" pitchFamily="2" charset="-122"/>
              </a:rPr>
              <a:t>Seen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6" name="Rectangle 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96196" y="4004580"/>
            <a:ext cx="9084176" cy="267765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800" b="1" i="0" u="none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r>
              <a:rPr lang="en-US" altLang="zh-CN" kern="0" smtClean="0">
                <a:solidFill>
                  <a:srgbClr val="FF0000"/>
                </a:solidFill>
                <a:ea typeface="黑体" panose="02010609060101010101" pitchFamily="49" charset="-122"/>
              </a:rPr>
              <a:t>Tips 2 :</a:t>
            </a:r>
            <a:r>
              <a:rPr lang="zh-CN" altLang="en-US">
                <a:solidFill>
                  <a:srgbClr val="FF0000"/>
                </a:solidFill>
              </a:rPr>
              <a:t>非谓语</a:t>
            </a:r>
            <a:r>
              <a:rPr lang="zh-CN" altLang="en-US" smtClean="0">
                <a:solidFill>
                  <a:srgbClr val="FF0000"/>
                </a:solidFill>
              </a:rPr>
              <a:t>动词</a:t>
            </a:r>
            <a:r>
              <a:rPr lang="zh-CN" altLang="zh-CN" kern="0">
                <a:latin typeface="宋体" panose="02010600030101010101" pitchFamily="2" charset="-122"/>
              </a:rPr>
              <a:t>——当句中已有谓语</a:t>
            </a:r>
            <a:r>
              <a:rPr lang="zh-CN" altLang="zh-CN" kern="0" smtClean="0">
                <a:latin typeface="宋体" panose="02010600030101010101" pitchFamily="2" charset="-122"/>
              </a:rPr>
              <a:t>动词</a:t>
            </a:r>
            <a:r>
              <a:rPr lang="zh-CN" altLang="en-US" kern="0" smtClean="0">
                <a:latin typeface="宋体" panose="02010600030101010101" pitchFamily="2" charset="-122"/>
              </a:rPr>
              <a:t>且</a:t>
            </a:r>
            <a:r>
              <a:rPr lang="zh-CN" altLang="zh-CN" kern="0" smtClean="0">
                <a:latin typeface="宋体" panose="02010600030101010101" pitchFamily="2" charset="-122"/>
              </a:rPr>
              <a:t>没有连词</a:t>
            </a:r>
            <a:endParaRPr lang="zh-CN" altLang="en-US"/>
          </a:p>
          <a:p>
            <a:r>
              <a:rPr lang="en-US" altLang="zh-CN" smtClean="0"/>
              <a:t>1</a:t>
            </a:r>
            <a:r>
              <a:rPr lang="en-US" altLang="zh-CN"/>
              <a:t>).</a:t>
            </a:r>
            <a:r>
              <a:rPr lang="zh-CN" altLang="en-US"/>
              <a:t>如果与它的逻辑主语是</a:t>
            </a:r>
            <a:r>
              <a:rPr lang="zh-CN" altLang="en-US">
                <a:solidFill>
                  <a:srgbClr val="FF0000"/>
                </a:solidFill>
              </a:rPr>
              <a:t>主动关系</a:t>
            </a:r>
            <a:r>
              <a:rPr lang="en-US" altLang="zh-CN"/>
              <a:t>:</a:t>
            </a:r>
            <a:r>
              <a:rPr lang="zh-CN" altLang="en-US"/>
              <a:t>一般</a:t>
            </a:r>
            <a:r>
              <a:rPr lang="zh-CN" altLang="en-US" smtClean="0"/>
              <a:t>用</a:t>
            </a:r>
            <a:r>
              <a:rPr lang="en-US" altLang="zh-CN" smtClean="0"/>
              <a:t>_______.</a:t>
            </a:r>
            <a:endParaRPr lang="en-US" altLang="zh-CN" smtClean="0"/>
          </a:p>
          <a:p>
            <a:r>
              <a:rPr lang="en-US" altLang="zh-CN" smtClean="0"/>
              <a:t>2</a:t>
            </a:r>
            <a:r>
              <a:rPr lang="en-US" altLang="zh-CN"/>
              <a:t>).</a:t>
            </a:r>
            <a:r>
              <a:rPr lang="zh-CN" altLang="en-US"/>
              <a:t>如果与它的逻辑主语是</a:t>
            </a:r>
            <a:r>
              <a:rPr lang="zh-CN" altLang="en-US">
                <a:solidFill>
                  <a:srgbClr val="FF0000"/>
                </a:solidFill>
              </a:rPr>
              <a:t>被动关系</a:t>
            </a:r>
            <a:r>
              <a:rPr lang="en-US" altLang="zh-CN"/>
              <a:t>:</a:t>
            </a:r>
            <a:r>
              <a:rPr lang="zh-CN" altLang="en-US"/>
              <a:t>一般</a:t>
            </a:r>
            <a:r>
              <a:rPr lang="zh-CN" altLang="en-US" smtClean="0"/>
              <a:t>用</a:t>
            </a:r>
            <a:r>
              <a:rPr lang="en-US" altLang="zh-CN" smtClean="0"/>
              <a:t>_______.</a:t>
            </a:r>
            <a:endParaRPr lang="en-US" altLang="zh-CN" smtClean="0"/>
          </a:p>
          <a:p>
            <a:r>
              <a:rPr lang="en-US" altLang="zh-CN" smtClean="0"/>
              <a:t>3</a:t>
            </a:r>
            <a:r>
              <a:rPr lang="en-US" altLang="zh-CN"/>
              <a:t>).</a:t>
            </a:r>
            <a:r>
              <a:rPr lang="zh-CN" altLang="en-US"/>
              <a:t>如果表示</a:t>
            </a:r>
            <a:r>
              <a:rPr lang="zh-CN" altLang="en-US">
                <a:solidFill>
                  <a:srgbClr val="FF0000"/>
                </a:solidFill>
              </a:rPr>
              <a:t>将来或目的</a:t>
            </a:r>
            <a:r>
              <a:rPr lang="en-US" altLang="zh-CN"/>
              <a:t>:</a:t>
            </a:r>
            <a:r>
              <a:rPr lang="zh-CN" altLang="en-US"/>
              <a:t>一般</a:t>
            </a:r>
            <a:r>
              <a:rPr lang="zh-CN" altLang="en-US" smtClean="0"/>
              <a:t>用</a:t>
            </a:r>
            <a:r>
              <a:rPr lang="en-US" altLang="zh-CN" smtClean="0"/>
              <a:t>____________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6"/>
            </p:custDataLst>
          </p:nvPr>
        </p:nvSpPr>
        <p:spPr>
          <a:xfrm>
            <a:off x="8071592" y="4644216"/>
            <a:ext cx="11865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smtClean="0">
                <a:solidFill>
                  <a:srgbClr val="FF0000"/>
                </a:solidFill>
              </a:rPr>
              <a:t>doing</a:t>
            </a:r>
            <a:endParaRPr lang="zh-CN" altLang="en-US" sz="3200"/>
          </a:p>
        </p:txBody>
      </p:sp>
      <p:sp>
        <p:nvSpPr>
          <p:cNvPr id="3" name="矩形 2"/>
          <p:cNvSpPr/>
          <p:nvPr>
            <p:custDataLst>
              <p:tags r:id="rId7"/>
            </p:custDataLst>
          </p:nvPr>
        </p:nvSpPr>
        <p:spPr>
          <a:xfrm>
            <a:off x="8071592" y="5337029"/>
            <a:ext cx="1095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smtClean="0">
                <a:solidFill>
                  <a:srgbClr val="FF0000"/>
                </a:solidFill>
              </a:rPr>
              <a:t>done</a:t>
            </a:r>
            <a:endParaRPr lang="zh-CN" altLang="en-US" sz="3200"/>
          </a:p>
        </p:txBody>
      </p:sp>
      <p:sp>
        <p:nvSpPr>
          <p:cNvPr id="4" name="矩形 3"/>
          <p:cNvSpPr/>
          <p:nvPr>
            <p:custDataLst>
              <p:tags r:id="rId8"/>
            </p:custDataLst>
          </p:nvPr>
        </p:nvSpPr>
        <p:spPr>
          <a:xfrm>
            <a:off x="6530754" y="5921804"/>
            <a:ext cx="1095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smtClean="0">
                <a:solidFill>
                  <a:srgbClr val="FF0000"/>
                </a:solidFill>
              </a:rPr>
              <a:t>to do</a:t>
            </a:r>
            <a:endParaRPr lang="en-US" altLang="zh-CN" sz="32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6" grpId="0" animBg="1"/>
      <p:bldP spid="2" grpId="0"/>
      <p:bldP spid="3" grpId="0"/>
      <p:bldP spid="4" grpId="0"/>
    </p:bldLst>
  </p:timing>
</p:sld>
</file>

<file path=ppt/tags/tag1.xml><?xml version="1.0" encoding="utf-8"?>
<p:tagLst xmlns:p="http://schemas.openxmlformats.org/presentationml/2006/main">
  <p:tag name="AS_UNIQUEID" val="618"/>
</p:tagLst>
</file>

<file path=ppt/tags/tag10.xml><?xml version="1.0" encoding="utf-8"?>
<p:tagLst xmlns:p="http://schemas.openxmlformats.org/presentationml/2006/main">
  <p:tag name="AS_UNIQUEID" val="628"/>
</p:tagLst>
</file>

<file path=ppt/tags/tag100.xml><?xml version="1.0" encoding="utf-8"?>
<p:tagLst xmlns:p="http://schemas.openxmlformats.org/presentationml/2006/main">
  <p:tag name="AS_UNIQUEID" val="720"/>
</p:tagLst>
</file>

<file path=ppt/tags/tag101.xml><?xml version="1.0" encoding="utf-8"?>
<p:tagLst xmlns:p="http://schemas.openxmlformats.org/presentationml/2006/main">
  <p:tag name="AS_UNIQUEID" val="721"/>
</p:tagLst>
</file>

<file path=ppt/tags/tag102.xml><?xml version="1.0" encoding="utf-8"?>
<p:tagLst xmlns:p="http://schemas.openxmlformats.org/presentationml/2006/main">
  <p:tag name="AS_UNIQUEID" val="722"/>
</p:tagLst>
</file>

<file path=ppt/tags/tag103.xml><?xml version="1.0" encoding="utf-8"?>
<p:tagLst xmlns:p="http://schemas.openxmlformats.org/presentationml/2006/main">
  <p:tag name="AS_UNIQUEID" val="723"/>
</p:tagLst>
</file>

<file path=ppt/tags/tag104.xml><?xml version="1.0" encoding="utf-8"?>
<p:tagLst xmlns:p="http://schemas.openxmlformats.org/presentationml/2006/main">
  <p:tag name="AS_UNIQUEID" val="724"/>
</p:tagLst>
</file>

<file path=ppt/tags/tag105.xml><?xml version="1.0" encoding="utf-8"?>
<p:tagLst xmlns:p="http://schemas.openxmlformats.org/presentationml/2006/main">
  <p:tag name="AS_UNIQUEID" val="726"/>
</p:tagLst>
</file>

<file path=ppt/tags/tag106.xml><?xml version="1.0" encoding="utf-8"?>
<p:tagLst xmlns:p="http://schemas.openxmlformats.org/presentationml/2006/main">
  <p:tag name="AS_UNIQUEID" val="727"/>
</p:tagLst>
</file>

<file path=ppt/tags/tag107.xml><?xml version="1.0" encoding="utf-8"?>
<p:tagLst xmlns:p="http://schemas.openxmlformats.org/presentationml/2006/main">
  <p:tag name="AS_UNIQUEID" val="728"/>
</p:tagLst>
</file>

<file path=ppt/tags/tag108.xml><?xml version="1.0" encoding="utf-8"?>
<p:tagLst xmlns:p="http://schemas.openxmlformats.org/presentationml/2006/main">
  <p:tag name="AS_UNIQUEID" val="729"/>
</p:tagLst>
</file>

<file path=ppt/tags/tag109.xml><?xml version="1.0" encoding="utf-8"?>
<p:tagLst xmlns:p="http://schemas.openxmlformats.org/presentationml/2006/main">
  <p:tag name="AS_UNIQUEID" val="730"/>
</p:tagLst>
</file>

<file path=ppt/tags/tag11.xml><?xml version="1.0" encoding="utf-8"?>
<p:tagLst xmlns:p="http://schemas.openxmlformats.org/presentationml/2006/main">
  <p:tag name="AS_UNIQUEID" val="630"/>
</p:tagLst>
</file>

<file path=ppt/tags/tag110.xml><?xml version="1.0" encoding="utf-8"?>
<p:tagLst xmlns:p="http://schemas.openxmlformats.org/presentationml/2006/main">
  <p:tag name="AS_UNIQUEID" val="732"/>
</p:tagLst>
</file>

<file path=ppt/tags/tag111.xml><?xml version="1.0" encoding="utf-8"?>
<p:tagLst xmlns:p="http://schemas.openxmlformats.org/presentationml/2006/main">
  <p:tag name="AS_UNIQUEID" val="733"/>
</p:tagLst>
</file>

<file path=ppt/tags/tag112.xml><?xml version="1.0" encoding="utf-8"?>
<p:tagLst xmlns:p="http://schemas.openxmlformats.org/presentationml/2006/main">
  <p:tag name="AS_UNIQUEID" val="734"/>
</p:tagLst>
</file>

<file path=ppt/tags/tag113.xml><?xml version="1.0" encoding="utf-8"?>
<p:tagLst xmlns:p="http://schemas.openxmlformats.org/presentationml/2006/main">
  <p:tag name="AS_UNIQUEID" val="735"/>
</p:tagLst>
</file>

<file path=ppt/tags/tag114.xml><?xml version="1.0" encoding="utf-8"?>
<p:tagLst xmlns:p="http://schemas.openxmlformats.org/presentationml/2006/main">
  <p:tag name="AS_UNIQUEID" val="736"/>
</p:tagLst>
</file>

<file path=ppt/tags/tag115.xml><?xml version="1.0" encoding="utf-8"?>
<p:tagLst xmlns:p="http://schemas.openxmlformats.org/presentationml/2006/main">
  <p:tag name="AS_UNIQUEID" val="737"/>
</p:tagLst>
</file>

<file path=ppt/tags/tag116.xml><?xml version="1.0" encoding="utf-8"?>
<p:tagLst xmlns:p="http://schemas.openxmlformats.org/presentationml/2006/main">
  <p:tag name="AS_UNIQUEID" val="739"/>
</p:tagLst>
</file>

<file path=ppt/tags/tag117.xml><?xml version="1.0" encoding="utf-8"?>
<p:tagLst xmlns:p="http://schemas.openxmlformats.org/presentationml/2006/main">
  <p:tag name="AS_UNIQUEID" val="740"/>
</p:tagLst>
</file>

<file path=ppt/tags/tag118.xml><?xml version="1.0" encoding="utf-8"?>
<p:tagLst xmlns:p="http://schemas.openxmlformats.org/presentationml/2006/main">
  <p:tag name="AS_UNIQUEID" val="741"/>
</p:tagLst>
</file>

<file path=ppt/tags/tag119.xml><?xml version="1.0" encoding="utf-8"?>
<p:tagLst xmlns:p="http://schemas.openxmlformats.org/presentationml/2006/main">
  <p:tag name="AS_UNIQUEID" val="742"/>
</p:tagLst>
</file>

<file path=ppt/tags/tag12.xml><?xml version="1.0" encoding="utf-8"?>
<p:tagLst xmlns:p="http://schemas.openxmlformats.org/presentationml/2006/main">
  <p:tag name="AS_UNIQUEID" val="631"/>
</p:tagLst>
</file>

<file path=ppt/tags/tag120.xml><?xml version="1.0" encoding="utf-8"?>
<p:tagLst xmlns:p="http://schemas.openxmlformats.org/presentationml/2006/main">
  <p:tag name="AS_UNIQUEID" val="743"/>
</p:tagLst>
</file>

<file path=ppt/tags/tag121.xml><?xml version="1.0" encoding="utf-8"?>
<p:tagLst xmlns:p="http://schemas.openxmlformats.org/presentationml/2006/main">
  <p:tag name="AS_UNIQUEID" val="744"/>
</p:tagLst>
</file>

<file path=ppt/tags/tag122.xml><?xml version="1.0" encoding="utf-8"?>
<p:tagLst xmlns:p="http://schemas.openxmlformats.org/presentationml/2006/main">
  <p:tag name="AS_UNIQUEID" val="745"/>
</p:tagLst>
</file>

<file path=ppt/tags/tag123.xml><?xml version="1.0" encoding="utf-8"?>
<p:tagLst xmlns:p="http://schemas.openxmlformats.org/presentationml/2006/main">
  <p:tag name="AS_UNIQUEID" val="746"/>
</p:tagLst>
</file>

<file path=ppt/tags/tag124.xml><?xml version="1.0" encoding="utf-8"?>
<p:tagLst xmlns:p="http://schemas.openxmlformats.org/presentationml/2006/main">
  <p:tag name="AS_UNIQUEID" val="748"/>
</p:tagLst>
</file>

<file path=ppt/tags/tag125.xml><?xml version="1.0" encoding="utf-8"?>
<p:tagLst xmlns:p="http://schemas.openxmlformats.org/presentationml/2006/main">
  <p:tag name="AS_UNIQUEID" val="749"/>
</p:tagLst>
</file>

<file path=ppt/tags/tag126.xml><?xml version="1.0" encoding="utf-8"?>
<p:tagLst xmlns:p="http://schemas.openxmlformats.org/presentationml/2006/main">
  <p:tag name="AS_UNIQUEID" val="750"/>
</p:tagLst>
</file>

<file path=ppt/tags/tag127.xml><?xml version="1.0" encoding="utf-8"?>
<p:tagLst xmlns:p="http://schemas.openxmlformats.org/presentationml/2006/main">
  <p:tag name="AS_UNIQUEID" val="751"/>
</p:tagLst>
</file>

<file path=ppt/tags/tag128.xml><?xml version="1.0" encoding="utf-8"?>
<p:tagLst xmlns:p="http://schemas.openxmlformats.org/presentationml/2006/main">
  <p:tag name="AS_UNIQUEID" val="753"/>
</p:tagLst>
</file>

<file path=ppt/tags/tag129.xml><?xml version="1.0" encoding="utf-8"?>
<p:tagLst xmlns:p="http://schemas.openxmlformats.org/presentationml/2006/main">
  <p:tag name="AS_UNIQUEID" val="754"/>
</p:tagLst>
</file>

<file path=ppt/tags/tag13.xml><?xml version="1.0" encoding="utf-8"?>
<p:tagLst xmlns:p="http://schemas.openxmlformats.org/presentationml/2006/main">
  <p:tag name="AS_UNIQUEID" val="632"/>
</p:tagLst>
</file>

<file path=ppt/tags/tag130.xml><?xml version="1.0" encoding="utf-8"?>
<p:tagLst xmlns:p="http://schemas.openxmlformats.org/presentationml/2006/main">
  <p:tag name="AS_UNIQUEID" val="755"/>
</p:tagLst>
</file>

<file path=ppt/tags/tag131.xml><?xml version="1.0" encoding="utf-8"?>
<p:tagLst xmlns:p="http://schemas.openxmlformats.org/presentationml/2006/main">
  <p:tag name="AS_UNIQUEID" val="757"/>
</p:tagLst>
</file>

<file path=ppt/tags/tag132.xml><?xml version="1.0" encoding="utf-8"?>
<p:tagLst xmlns:p="http://schemas.openxmlformats.org/presentationml/2006/main">
  <p:tag name="AS_UNIQUEID" val="758"/>
</p:tagLst>
</file>

<file path=ppt/tags/tag133.xml><?xml version="1.0" encoding="utf-8"?>
<p:tagLst xmlns:p="http://schemas.openxmlformats.org/presentationml/2006/main">
  <p:tag name="AS_UNIQUEID" val="759"/>
</p:tagLst>
</file>

<file path=ppt/tags/tag134.xml><?xml version="1.0" encoding="utf-8"?>
<p:tagLst xmlns:p="http://schemas.openxmlformats.org/presentationml/2006/main">
  <p:tag name="AS_UNIQUEID" val="760"/>
</p:tagLst>
</file>

<file path=ppt/tags/tag135.xml><?xml version="1.0" encoding="utf-8"?>
<p:tagLst xmlns:p="http://schemas.openxmlformats.org/presentationml/2006/main">
  <p:tag name="AS_UNIQUEID" val="761"/>
</p:tagLst>
</file>

<file path=ppt/tags/tag136.xml><?xml version="1.0" encoding="utf-8"?>
<p:tagLst xmlns:p="http://schemas.openxmlformats.org/presentationml/2006/main">
  <p:tag name="AS_UNIQUEID" val="762"/>
</p:tagLst>
</file>

<file path=ppt/tags/tag137.xml><?xml version="1.0" encoding="utf-8"?>
<p:tagLst xmlns:p="http://schemas.openxmlformats.org/presentationml/2006/main">
  <p:tag name="AS_UNIQUEID" val="764"/>
</p:tagLst>
</file>

<file path=ppt/tags/tag138.xml><?xml version="1.0" encoding="utf-8"?>
<p:tagLst xmlns:p="http://schemas.openxmlformats.org/presentationml/2006/main">
  <p:tag name="AS_UNIQUEID" val="765"/>
</p:tagLst>
</file>

<file path=ppt/tags/tag139.xml><?xml version="1.0" encoding="utf-8"?>
<p:tagLst xmlns:p="http://schemas.openxmlformats.org/presentationml/2006/main">
  <p:tag name="AS_UNIQUEID" val="766"/>
</p:tagLst>
</file>

<file path=ppt/tags/tag14.xml><?xml version="1.0" encoding="utf-8"?>
<p:tagLst xmlns:p="http://schemas.openxmlformats.org/presentationml/2006/main">
  <p:tag name="AS_UNIQUEID" val="633"/>
</p:tagLst>
</file>

<file path=ppt/tags/tag140.xml><?xml version="1.0" encoding="utf-8"?>
<p:tagLst xmlns:p="http://schemas.openxmlformats.org/presentationml/2006/main">
  <p:tag name="AS_UNIQUEID" val="767"/>
</p:tagLst>
</file>

<file path=ppt/tags/tag141.xml><?xml version="1.0" encoding="utf-8"?>
<p:tagLst xmlns:p="http://schemas.openxmlformats.org/presentationml/2006/main">
  <p:tag name="AS_UNIQUEID" val="768"/>
</p:tagLst>
</file>

<file path=ppt/tags/tag142.xml><?xml version="1.0" encoding="utf-8"?>
<p:tagLst xmlns:p="http://schemas.openxmlformats.org/presentationml/2006/main">
  <p:tag name="AS_UNIQUEID" val="769"/>
</p:tagLst>
</file>

<file path=ppt/tags/tag143.xml><?xml version="1.0" encoding="utf-8"?>
<p:tagLst xmlns:p="http://schemas.openxmlformats.org/presentationml/2006/main">
  <p:tag name="AS_UNIQUEID" val="771"/>
</p:tagLst>
</file>

<file path=ppt/tags/tag144.xml><?xml version="1.0" encoding="utf-8"?>
<p:tagLst xmlns:p="http://schemas.openxmlformats.org/presentationml/2006/main">
  <p:tag name="AS_UNIQUEID" val="772"/>
</p:tagLst>
</file>

<file path=ppt/tags/tag145.xml><?xml version="1.0" encoding="utf-8"?>
<p:tagLst xmlns:p="http://schemas.openxmlformats.org/presentationml/2006/main">
  <p:tag name="AS_UNIQUEID" val="773"/>
</p:tagLst>
</file>

<file path=ppt/tags/tag146.xml><?xml version="1.0" encoding="utf-8"?>
<p:tagLst xmlns:p="http://schemas.openxmlformats.org/presentationml/2006/main">
  <p:tag name="AS_UNIQUEID" val="774"/>
</p:tagLst>
</file>

<file path=ppt/tags/tag147.xml><?xml version="1.0" encoding="utf-8"?>
<p:tagLst xmlns:p="http://schemas.openxmlformats.org/presentationml/2006/main">
  <p:tag name="AS_UNIQUEID" val="775"/>
</p:tagLst>
</file>

<file path=ppt/tags/tag148.xml><?xml version="1.0" encoding="utf-8"?>
<p:tagLst xmlns:p="http://schemas.openxmlformats.org/presentationml/2006/main">
  <p:tag name="AS_UNIQUEID" val="777"/>
</p:tagLst>
</file>

<file path=ppt/tags/tag149.xml><?xml version="1.0" encoding="utf-8"?>
<p:tagLst xmlns:p="http://schemas.openxmlformats.org/presentationml/2006/main">
  <p:tag name="AS_UNIQUEID" val="778"/>
</p:tagLst>
</file>

<file path=ppt/tags/tag15.xml><?xml version="1.0" encoding="utf-8"?>
<p:tagLst xmlns:p="http://schemas.openxmlformats.org/presentationml/2006/main">
  <p:tag name="AS_UNIQUEID" val="634"/>
</p:tagLst>
</file>

<file path=ppt/tags/tag150.xml><?xml version="1.0" encoding="utf-8"?>
<p:tagLst xmlns:p="http://schemas.openxmlformats.org/presentationml/2006/main">
  <p:tag name="AS_UNIQUEID" val="779"/>
</p:tagLst>
</file>

<file path=ppt/tags/tag151.xml><?xml version="1.0" encoding="utf-8"?>
<p:tagLst xmlns:p="http://schemas.openxmlformats.org/presentationml/2006/main">
  <p:tag name="AS_UNIQUEID" val="780"/>
</p:tagLst>
</file>

<file path=ppt/tags/tag152.xml><?xml version="1.0" encoding="utf-8"?>
<p:tagLst xmlns:p="http://schemas.openxmlformats.org/presentationml/2006/main">
  <p:tag name="AS_UNIQUEID" val="781"/>
</p:tagLst>
</file>

<file path=ppt/tags/tag153.xml><?xml version="1.0" encoding="utf-8"?>
<p:tagLst xmlns:p="http://schemas.openxmlformats.org/presentationml/2006/main">
  <p:tag name="AS_UNIQUEID" val="783"/>
</p:tagLst>
</file>

<file path=ppt/tags/tag154.xml><?xml version="1.0" encoding="utf-8"?>
<p:tagLst xmlns:p="http://schemas.openxmlformats.org/presentationml/2006/main">
  <p:tag name="AS_UNIQUEID" val="784"/>
</p:tagLst>
</file>

<file path=ppt/tags/tag155.xml><?xml version="1.0" encoding="utf-8"?>
<p:tagLst xmlns:p="http://schemas.openxmlformats.org/presentationml/2006/main">
  <p:tag name="AS_UNIQUEID" val="785"/>
</p:tagLst>
</file>

<file path=ppt/tags/tag156.xml><?xml version="1.0" encoding="utf-8"?>
<p:tagLst xmlns:p="http://schemas.openxmlformats.org/presentationml/2006/main">
  <p:tag name="AS_UNIQUEID" val="786"/>
</p:tagLst>
</file>

<file path=ppt/tags/tag157.xml><?xml version="1.0" encoding="utf-8"?>
<p:tagLst xmlns:p="http://schemas.openxmlformats.org/presentationml/2006/main">
  <p:tag name="AS_UNIQUEID" val="788"/>
</p:tagLst>
</file>

<file path=ppt/tags/tag158.xml><?xml version="1.0" encoding="utf-8"?>
<p:tagLst xmlns:p="http://schemas.openxmlformats.org/presentationml/2006/main">
  <p:tag name="AS_UNIQUEID" val="789"/>
</p:tagLst>
</file>

<file path=ppt/tags/tag159.xml><?xml version="1.0" encoding="utf-8"?>
<p:tagLst xmlns:p="http://schemas.openxmlformats.org/presentationml/2006/main">
  <p:tag name="AS_UNIQUEID" val="790"/>
</p:tagLst>
</file>

<file path=ppt/tags/tag16.xml><?xml version="1.0" encoding="utf-8"?>
<p:tagLst xmlns:p="http://schemas.openxmlformats.org/presentationml/2006/main">
  <p:tag name="AS_UNIQUEID" val="636"/>
</p:tagLst>
</file>

<file path=ppt/tags/tag160.xml><?xml version="1.0" encoding="utf-8"?>
<p:tagLst xmlns:p="http://schemas.openxmlformats.org/presentationml/2006/main">
  <p:tag name="AS_UNIQUEID" val="791"/>
</p:tagLst>
</file>

<file path=ppt/tags/tag161.xml><?xml version="1.0" encoding="utf-8"?>
<p:tagLst xmlns:p="http://schemas.openxmlformats.org/presentationml/2006/main">
  <p:tag name="AS_UNIQUEID" val="792"/>
</p:tagLst>
</file>

<file path=ppt/tags/tag162.xml><?xml version="1.0" encoding="utf-8"?>
<p:tagLst xmlns:p="http://schemas.openxmlformats.org/presentationml/2006/main">
  <p:tag name="AS_UNIQUEID" val="794"/>
</p:tagLst>
</file>

<file path=ppt/tags/tag163.xml><?xml version="1.0" encoding="utf-8"?>
<p:tagLst xmlns:p="http://schemas.openxmlformats.org/presentationml/2006/main">
  <p:tag name="AS_UNIQUEID" val="795"/>
</p:tagLst>
</file>

<file path=ppt/tags/tag164.xml><?xml version="1.0" encoding="utf-8"?>
<p:tagLst xmlns:p="http://schemas.openxmlformats.org/presentationml/2006/main">
  <p:tag name="AS_UNIQUEID" val="796"/>
</p:tagLst>
</file>

<file path=ppt/tags/tag165.xml><?xml version="1.0" encoding="utf-8"?>
<p:tagLst xmlns:p="http://schemas.openxmlformats.org/presentationml/2006/main">
  <p:tag name="AS_UNIQUEID" val="797"/>
</p:tagLst>
</file>

<file path=ppt/tags/tag166.xml><?xml version="1.0" encoding="utf-8"?>
<p:tagLst xmlns:p="http://schemas.openxmlformats.org/presentationml/2006/main">
  <p:tag name="AS_UNIQUEID" val="798"/>
</p:tagLst>
</file>

<file path=ppt/tags/tag167.xml><?xml version="1.0" encoding="utf-8"?>
<p:tagLst xmlns:p="http://schemas.openxmlformats.org/presentationml/2006/main">
  <p:tag name="AS_UNIQUEID" val="799"/>
</p:tagLst>
</file>

<file path=ppt/tags/tag168.xml><?xml version="1.0" encoding="utf-8"?>
<p:tagLst xmlns:p="http://schemas.openxmlformats.org/presentationml/2006/main">
  <p:tag name="AS_UNIQUEID" val="800"/>
</p:tagLst>
</file>

<file path=ppt/tags/tag169.xml><?xml version="1.0" encoding="utf-8"?>
<p:tagLst xmlns:p="http://schemas.openxmlformats.org/presentationml/2006/main">
  <p:tag name="AS_UNIQUEID" val="802"/>
</p:tagLst>
</file>

<file path=ppt/tags/tag17.xml><?xml version="1.0" encoding="utf-8"?>
<p:tagLst xmlns:p="http://schemas.openxmlformats.org/presentationml/2006/main">
  <p:tag name="AS_UNIQUEID" val="637"/>
</p:tagLst>
</file>

<file path=ppt/tags/tag170.xml><?xml version="1.0" encoding="utf-8"?>
<p:tagLst xmlns:p="http://schemas.openxmlformats.org/presentationml/2006/main">
  <p:tag name="AS_UNIQUEID" val="803"/>
</p:tagLst>
</file>

<file path=ppt/tags/tag171.xml><?xml version="1.0" encoding="utf-8"?>
<p:tagLst xmlns:p="http://schemas.openxmlformats.org/presentationml/2006/main">
  <p:tag name="AS_UNIQUEID" val="804"/>
</p:tagLst>
</file>

<file path=ppt/tags/tag172.xml><?xml version="1.0" encoding="utf-8"?>
<p:tagLst xmlns:p="http://schemas.openxmlformats.org/presentationml/2006/main">
  <p:tag name="AS_UNIQUEID" val="805"/>
</p:tagLst>
</file>

<file path=ppt/tags/tag173.xml><?xml version="1.0" encoding="utf-8"?>
<p:tagLst xmlns:p="http://schemas.openxmlformats.org/presentationml/2006/main">
  <p:tag name="AS_UNIQUEID" val="806"/>
</p:tagLst>
</file>

<file path=ppt/tags/tag174.xml><?xml version="1.0" encoding="utf-8"?>
<p:tagLst xmlns:p="http://schemas.openxmlformats.org/presentationml/2006/main">
  <p:tag name="AS_UNIQUEID" val="808"/>
</p:tagLst>
</file>

<file path=ppt/tags/tag175.xml><?xml version="1.0" encoding="utf-8"?>
<p:tagLst xmlns:p="http://schemas.openxmlformats.org/presentationml/2006/main">
  <p:tag name="AS_UNIQUEID" val="809"/>
</p:tagLst>
</file>

<file path=ppt/tags/tag176.xml><?xml version="1.0" encoding="utf-8"?>
<p:tagLst xmlns:p="http://schemas.openxmlformats.org/presentationml/2006/main">
  <p:tag name="AS_UNIQUEID" val="810"/>
</p:tagLst>
</file>

<file path=ppt/tags/tag177.xml><?xml version="1.0" encoding="utf-8"?>
<p:tagLst xmlns:p="http://schemas.openxmlformats.org/presentationml/2006/main">
  <p:tag name="AS_UNIQUEID" val="811"/>
</p:tagLst>
</file>

<file path=ppt/tags/tag178.xml><?xml version="1.0" encoding="utf-8"?>
<p:tagLst xmlns:p="http://schemas.openxmlformats.org/presentationml/2006/main">
  <p:tag name="AS_UNIQUEID" val="812"/>
</p:tagLst>
</file>

<file path=ppt/tags/tag179.xml><?xml version="1.0" encoding="utf-8"?>
<p:tagLst xmlns:p="http://schemas.openxmlformats.org/presentationml/2006/main">
  <p:tag name="AS_UNIQUEID" val="814"/>
</p:tagLst>
</file>

<file path=ppt/tags/tag18.xml><?xml version="1.0" encoding="utf-8"?>
<p:tagLst xmlns:p="http://schemas.openxmlformats.org/presentationml/2006/main">
  <p:tag name="AS_UNIQUEID" val="638"/>
</p:tagLst>
</file>

<file path=ppt/tags/tag180.xml><?xml version="1.0" encoding="utf-8"?>
<p:tagLst xmlns:p="http://schemas.openxmlformats.org/presentationml/2006/main">
  <p:tag name="AS_UNIQUEID" val="815"/>
</p:tagLst>
</file>

<file path=ppt/tags/tag181.xml><?xml version="1.0" encoding="utf-8"?>
<p:tagLst xmlns:p="http://schemas.openxmlformats.org/presentationml/2006/main">
  <p:tag name="AS_UNIQUEID" val="816"/>
</p:tagLst>
</file>

<file path=ppt/tags/tag182.xml><?xml version="1.0" encoding="utf-8"?>
<p:tagLst xmlns:p="http://schemas.openxmlformats.org/presentationml/2006/main">
  <p:tag name="AS_UNIQUEID" val="817"/>
</p:tagLst>
</file>

<file path=ppt/tags/tag183.xml><?xml version="1.0" encoding="utf-8"?>
<p:tagLst xmlns:p="http://schemas.openxmlformats.org/presentationml/2006/main">
  <p:tag name="AS_UNIQUEID" val="818"/>
</p:tagLst>
</file>

<file path=ppt/tags/tag184.xml><?xml version="1.0" encoding="utf-8"?>
<p:tagLst xmlns:p="http://schemas.openxmlformats.org/presentationml/2006/main">
  <p:tag name="AS_UNIQUEID" val="820"/>
</p:tagLst>
</file>

<file path=ppt/tags/tag185.xml><?xml version="1.0" encoding="utf-8"?>
<p:tagLst xmlns:p="http://schemas.openxmlformats.org/presentationml/2006/main">
  <p:tag name="AS_UNIQUEID" val="821"/>
</p:tagLst>
</file>

<file path=ppt/tags/tag186.xml><?xml version="1.0" encoding="utf-8"?>
<p:tagLst xmlns:p="http://schemas.openxmlformats.org/presentationml/2006/main">
  <p:tag name="AS_UNIQUEID" val="822"/>
</p:tagLst>
</file>

<file path=ppt/tags/tag187.xml><?xml version="1.0" encoding="utf-8"?>
<p:tagLst xmlns:p="http://schemas.openxmlformats.org/presentationml/2006/main">
  <p:tag name="AS_UNIQUEID" val="823"/>
</p:tagLst>
</file>

<file path=ppt/tags/tag188.xml><?xml version="1.0" encoding="utf-8"?>
<p:tagLst xmlns:p="http://schemas.openxmlformats.org/presentationml/2006/main">
  <p:tag name="AS_UNIQUEID" val="824"/>
</p:tagLst>
</file>

<file path=ppt/tags/tag189.xml><?xml version="1.0" encoding="utf-8"?>
<p:tagLst xmlns:p="http://schemas.openxmlformats.org/presentationml/2006/main">
  <p:tag name="AS_UNIQUEID" val="825"/>
</p:tagLst>
</file>

<file path=ppt/tags/tag19.xml><?xml version="1.0" encoding="utf-8"?>
<p:tagLst xmlns:p="http://schemas.openxmlformats.org/presentationml/2006/main">
  <p:tag name="AS_UNIQUEID" val="639"/>
</p:tagLst>
</file>

<file path=ppt/tags/tag190.xml><?xml version="1.0" encoding="utf-8"?>
<p:tagLst xmlns:p="http://schemas.openxmlformats.org/presentationml/2006/main">
  <p:tag name="AS_UNIQUEID" val="827"/>
</p:tagLst>
</file>

<file path=ppt/tags/tag191.xml><?xml version="1.0" encoding="utf-8"?>
<p:tagLst xmlns:p="http://schemas.openxmlformats.org/presentationml/2006/main">
  <p:tag name="AS_UNIQUEID" val="828"/>
</p:tagLst>
</file>

<file path=ppt/tags/tag192.xml><?xml version="1.0" encoding="utf-8"?>
<p:tagLst xmlns:p="http://schemas.openxmlformats.org/presentationml/2006/main">
  <p:tag name="AS_UNIQUEID" val="829"/>
</p:tagLst>
</file>

<file path=ppt/tags/tag193.xml><?xml version="1.0" encoding="utf-8"?>
<p:tagLst xmlns:p="http://schemas.openxmlformats.org/presentationml/2006/main">
  <p:tag name="AS_UNIQUEID" val="830"/>
</p:tagLst>
</file>

<file path=ppt/tags/tag194.xml><?xml version="1.0" encoding="utf-8"?>
<p:tagLst xmlns:p="http://schemas.openxmlformats.org/presentationml/2006/main">
  <p:tag name="AS_UNIQUEID" val="831"/>
</p:tagLst>
</file>

<file path=ppt/tags/tag195.xml><?xml version="1.0" encoding="utf-8"?>
<p:tagLst xmlns:p="http://schemas.openxmlformats.org/presentationml/2006/main">
  <p:tag name="AS_UNIQUEID" val="832"/>
</p:tagLst>
</file>

<file path=ppt/tags/tag196.xml><?xml version="1.0" encoding="utf-8"?>
<p:tagLst xmlns:p="http://schemas.openxmlformats.org/presentationml/2006/main">
  <p:tag name="AS_UNIQUEID" val="833"/>
</p:tagLst>
</file>

<file path=ppt/tags/tag197.xml><?xml version="1.0" encoding="utf-8"?>
<p:tagLst xmlns:p="http://schemas.openxmlformats.org/presentationml/2006/main">
  <p:tag name="AS_UNIQUEID" val="834"/>
</p:tagLst>
</file>

<file path=ppt/tags/tag198.xml><?xml version="1.0" encoding="utf-8"?>
<p:tagLst xmlns:p="http://schemas.openxmlformats.org/presentationml/2006/main">
  <p:tag name="AS_UNIQUEID" val="836"/>
</p:tagLst>
</file>

<file path=ppt/tags/tag199.xml><?xml version="1.0" encoding="utf-8"?>
<p:tagLst xmlns:p="http://schemas.openxmlformats.org/presentationml/2006/main">
  <p:tag name="AS_UNIQUEID" val="837"/>
</p:tagLst>
</file>

<file path=ppt/tags/tag2.xml><?xml version="1.0" encoding="utf-8"?>
<p:tagLst xmlns:p="http://schemas.openxmlformats.org/presentationml/2006/main">
  <p:tag name="AS_UNIQUEID" val="619"/>
</p:tagLst>
</file>

<file path=ppt/tags/tag20.xml><?xml version="1.0" encoding="utf-8"?>
<p:tagLst xmlns:p="http://schemas.openxmlformats.org/presentationml/2006/main">
  <p:tag name="AS_UNIQUEID" val="640"/>
</p:tagLst>
</file>

<file path=ppt/tags/tag200.xml><?xml version="1.0" encoding="utf-8"?>
<p:tagLst xmlns:p="http://schemas.openxmlformats.org/presentationml/2006/main">
  <p:tag name="AS_UNIQUEID" val="838"/>
</p:tagLst>
</file>

<file path=ppt/tags/tag201.xml><?xml version="1.0" encoding="utf-8"?>
<p:tagLst xmlns:p="http://schemas.openxmlformats.org/presentationml/2006/main">
  <p:tag name="AS_UNIQUEID" val="839"/>
</p:tagLst>
</file>

<file path=ppt/tags/tag202.xml><?xml version="1.0" encoding="utf-8"?>
<p:tagLst xmlns:p="http://schemas.openxmlformats.org/presentationml/2006/main">
  <p:tag name="AS_UNIQUEID" val="841"/>
</p:tagLst>
</file>

<file path=ppt/tags/tag203.xml><?xml version="1.0" encoding="utf-8"?>
<p:tagLst xmlns:p="http://schemas.openxmlformats.org/presentationml/2006/main">
  <p:tag name="AS_UNIQUEID" val="842"/>
</p:tagLst>
</file>

<file path=ppt/tags/tag204.xml><?xml version="1.0" encoding="utf-8"?>
<p:tagLst xmlns:p="http://schemas.openxmlformats.org/presentationml/2006/main">
  <p:tag name="AS_UNIQUEID" val="843"/>
</p:tagLst>
</file>

<file path=ppt/tags/tag205.xml><?xml version="1.0" encoding="utf-8"?>
<p:tagLst xmlns:p="http://schemas.openxmlformats.org/presentationml/2006/main">
  <p:tag name="AS_UNIQUEID" val="845"/>
</p:tagLst>
</file>

<file path=ppt/tags/tag206.xml><?xml version="1.0" encoding="utf-8"?>
<p:tagLst xmlns:p="http://schemas.openxmlformats.org/presentationml/2006/main">
  <p:tag name="AS_UNIQUEID" val="846"/>
</p:tagLst>
</file>

<file path=ppt/tags/tag207.xml><?xml version="1.0" encoding="utf-8"?>
<p:tagLst xmlns:p="http://schemas.openxmlformats.org/presentationml/2006/main">
  <p:tag name="AS_UNIQUEID" val="847"/>
</p:tagLst>
</file>

<file path=ppt/tags/tag208.xml><?xml version="1.0" encoding="utf-8"?>
<p:tagLst xmlns:p="http://schemas.openxmlformats.org/presentationml/2006/main">
  <p:tag name="AS_UNIQUEID" val="848"/>
</p:tagLst>
</file>

<file path=ppt/tags/tag209.xml><?xml version="1.0" encoding="utf-8"?>
<p:tagLst xmlns:p="http://schemas.openxmlformats.org/presentationml/2006/main">
  <p:tag name="AS_UNIQUEID" val="849"/>
</p:tagLst>
</file>

<file path=ppt/tags/tag21.xml><?xml version="1.0" encoding="utf-8"?>
<p:tagLst xmlns:p="http://schemas.openxmlformats.org/presentationml/2006/main">
  <p:tag name="AS_UNIQUEID" val="641"/>
</p:tagLst>
</file>

<file path=ppt/tags/tag210.xml><?xml version="1.0" encoding="utf-8"?>
<p:tagLst xmlns:p="http://schemas.openxmlformats.org/presentationml/2006/main">
  <p:tag name="AS_UNIQUEID" val="850"/>
</p:tagLst>
</file>

<file path=ppt/tags/tag211.xml><?xml version="1.0" encoding="utf-8"?>
<p:tagLst xmlns:p="http://schemas.openxmlformats.org/presentationml/2006/main">
  <p:tag name="AS_UNIQUEID" val="852"/>
</p:tagLst>
</file>

<file path=ppt/tags/tag212.xml><?xml version="1.0" encoding="utf-8"?>
<p:tagLst xmlns:p="http://schemas.openxmlformats.org/presentationml/2006/main">
  <p:tag name="AS_UNIQUEID" val="853"/>
</p:tagLst>
</file>

<file path=ppt/tags/tag213.xml><?xml version="1.0" encoding="utf-8"?>
<p:tagLst xmlns:p="http://schemas.openxmlformats.org/presentationml/2006/main">
  <p:tag name="AS_UNIQUEID" val="854"/>
</p:tagLst>
</file>

<file path=ppt/tags/tag214.xml><?xml version="1.0" encoding="utf-8"?>
<p:tagLst xmlns:p="http://schemas.openxmlformats.org/presentationml/2006/main">
  <p:tag name="AS_UNIQUEID" val="855"/>
</p:tagLst>
</file>

<file path=ppt/tags/tag215.xml><?xml version="1.0" encoding="utf-8"?>
<p:tagLst xmlns:p="http://schemas.openxmlformats.org/presentationml/2006/main">
  <p:tag name="AS_UNIQUEID" val="856"/>
</p:tagLst>
</file>

<file path=ppt/tags/tag216.xml><?xml version="1.0" encoding="utf-8"?>
<p:tagLst xmlns:p="http://schemas.openxmlformats.org/presentationml/2006/main">
  <p:tag name="AS_UNIQUEID" val="857"/>
</p:tagLst>
</file>

<file path=ppt/tags/tag217.xml><?xml version="1.0" encoding="utf-8"?>
<p:tagLst xmlns:p="http://schemas.openxmlformats.org/presentationml/2006/main">
  <p:tag name="AS_UNIQUEID" val="859"/>
</p:tagLst>
</file>

<file path=ppt/tags/tag218.xml><?xml version="1.0" encoding="utf-8"?>
<p:tagLst xmlns:p="http://schemas.openxmlformats.org/presentationml/2006/main">
  <p:tag name="AS_UNIQUEID" val="860"/>
</p:tagLst>
</file>

<file path=ppt/tags/tag219.xml><?xml version="1.0" encoding="utf-8"?>
<p:tagLst xmlns:p="http://schemas.openxmlformats.org/presentationml/2006/main">
  <p:tag name="AS_UNIQUEID" val="861"/>
</p:tagLst>
</file>

<file path=ppt/tags/tag22.xml><?xml version="1.0" encoding="utf-8"?>
<p:tagLst xmlns:p="http://schemas.openxmlformats.org/presentationml/2006/main">
  <p:tag name="AS_UNIQUEID" val="643"/>
</p:tagLst>
</file>

<file path=ppt/tags/tag220.xml><?xml version="1.0" encoding="utf-8"?>
<p:tagLst xmlns:p="http://schemas.openxmlformats.org/presentationml/2006/main">
  <p:tag name="AS_UNIQUEID" val="862"/>
</p:tagLst>
</file>

<file path=ppt/tags/tag221.xml><?xml version="1.0" encoding="utf-8"?>
<p:tagLst xmlns:p="http://schemas.openxmlformats.org/presentationml/2006/main">
  <p:tag name="AS_UNIQUEID" val="863"/>
</p:tagLst>
</file>

<file path=ppt/tags/tag222.xml><?xml version="1.0" encoding="utf-8"?>
<p:tagLst xmlns:p="http://schemas.openxmlformats.org/presentationml/2006/main">
  <p:tag name="AS_UNIQUEID" val="865"/>
</p:tagLst>
</file>

<file path=ppt/tags/tag223.xml><?xml version="1.0" encoding="utf-8"?>
<p:tagLst xmlns:p="http://schemas.openxmlformats.org/presentationml/2006/main">
  <p:tag name="AS_UNIQUEID" val="866"/>
</p:tagLst>
</file>

<file path=ppt/tags/tag224.xml><?xml version="1.0" encoding="utf-8"?>
<p:tagLst xmlns:p="http://schemas.openxmlformats.org/presentationml/2006/main">
  <p:tag name="AS_UNIQUEID" val="867"/>
</p:tagLst>
</file>

<file path=ppt/tags/tag225.xml><?xml version="1.0" encoding="utf-8"?>
<p:tagLst xmlns:p="http://schemas.openxmlformats.org/presentationml/2006/main">
  <p:tag name="AS_UNIQUEID" val="868"/>
</p:tagLst>
</file>

<file path=ppt/tags/tag226.xml><?xml version="1.0" encoding="utf-8"?>
<p:tagLst xmlns:p="http://schemas.openxmlformats.org/presentationml/2006/main">
  <p:tag name="AS_UNIQUEID" val="869"/>
</p:tagLst>
</file>

<file path=ppt/tags/tag227.xml><?xml version="1.0" encoding="utf-8"?>
<p:tagLst xmlns:p="http://schemas.openxmlformats.org/presentationml/2006/main">
  <p:tag name="AS_UNIQUEID" val="871"/>
</p:tagLst>
</file>

<file path=ppt/tags/tag228.xml><?xml version="1.0" encoding="utf-8"?>
<p:tagLst xmlns:p="http://schemas.openxmlformats.org/presentationml/2006/main">
  <p:tag name="AS_UNIQUEID" val="872"/>
</p:tagLst>
</file>

<file path=ppt/tags/tag229.xml><?xml version="1.0" encoding="utf-8"?>
<p:tagLst xmlns:p="http://schemas.openxmlformats.org/presentationml/2006/main">
  <p:tag name="AS_UNIQUEID" val="873"/>
</p:tagLst>
</file>

<file path=ppt/tags/tag23.xml><?xml version="1.0" encoding="utf-8"?>
<p:tagLst xmlns:p="http://schemas.openxmlformats.org/presentationml/2006/main">
  <p:tag name="AS_UNIQUEID" val="644"/>
</p:tagLst>
</file>

<file path=ppt/tags/tag230.xml><?xml version="1.0" encoding="utf-8"?>
<p:tagLst xmlns:p="http://schemas.openxmlformats.org/presentationml/2006/main">
  <p:tag name="AS_UNIQUEID" val="874"/>
</p:tagLst>
</file>

<file path=ppt/tags/tag231.xml><?xml version="1.0" encoding="utf-8"?>
<p:tagLst xmlns:p="http://schemas.openxmlformats.org/presentationml/2006/main">
  <p:tag name="AS_UNIQUEID" val="875"/>
</p:tagLst>
</file>

<file path=ppt/tags/tag232.xml><?xml version="1.0" encoding="utf-8"?>
<p:tagLst xmlns:p="http://schemas.openxmlformats.org/presentationml/2006/main">
  <p:tag name="AS_UNIQUEID" val="876"/>
</p:tagLst>
</file>

<file path=ppt/tags/tag233.xml><?xml version="1.0" encoding="utf-8"?>
<p:tagLst xmlns:p="http://schemas.openxmlformats.org/presentationml/2006/main">
  <p:tag name="AS_UNIQUEID" val="877"/>
</p:tagLst>
</file>

<file path=ppt/tags/tag234.xml><?xml version="1.0" encoding="utf-8"?>
<p:tagLst xmlns:p="http://schemas.openxmlformats.org/presentationml/2006/main">
  <p:tag name="AS_UNIQUEID" val="879"/>
</p:tagLst>
</file>

<file path=ppt/tags/tag235.xml><?xml version="1.0" encoding="utf-8"?>
<p:tagLst xmlns:p="http://schemas.openxmlformats.org/presentationml/2006/main">
  <p:tag name="AS_UNIQUEID" val="880"/>
</p:tagLst>
</file>

<file path=ppt/tags/tag236.xml><?xml version="1.0" encoding="utf-8"?>
<p:tagLst xmlns:p="http://schemas.openxmlformats.org/presentationml/2006/main">
  <p:tag name="AS_UNIQUEID" val="882"/>
</p:tagLst>
</file>

<file path=ppt/tags/tag237.xml><?xml version="1.0" encoding="utf-8"?>
<p:tagLst xmlns:p="http://schemas.openxmlformats.org/presentationml/2006/main">
  <p:tag name="AS_UNIQUEID" val="883"/>
</p:tagLst>
</file>

<file path=ppt/tags/tag238.xml><?xml version="1.0" encoding="utf-8"?>
<p:tagLst xmlns:p="http://schemas.openxmlformats.org/presentationml/2006/main">
  <p:tag name="AS_UNIQUEID" val="885"/>
</p:tagLst>
</file>

<file path=ppt/tags/tag239.xml><?xml version="1.0" encoding="utf-8"?>
<p:tagLst xmlns:p="http://schemas.openxmlformats.org/presentationml/2006/main">
  <p:tag name="AS_UNIQUEID" val="886"/>
</p:tagLst>
</file>

<file path=ppt/tags/tag24.xml><?xml version="1.0" encoding="utf-8"?>
<p:tagLst xmlns:p="http://schemas.openxmlformats.org/presentationml/2006/main">
  <p:tag name="AS_UNIQUEID" val="645"/>
</p:tagLst>
</file>

<file path=ppt/tags/tag240.xml><?xml version="1.0" encoding="utf-8"?>
<p:tagLst xmlns:p="http://schemas.openxmlformats.org/presentationml/2006/main">
  <p:tag name="AS_UNIQUEID" val="888"/>
</p:tagLst>
</file>

<file path=ppt/tags/tag241.xml><?xml version="1.0" encoding="utf-8"?>
<p:tagLst xmlns:p="http://schemas.openxmlformats.org/presentationml/2006/main">
  <p:tag name="AS_UNIQUEID" val="889"/>
</p:tagLst>
</file>

<file path=ppt/tags/tag242.xml><?xml version="1.0" encoding="utf-8"?>
<p:tagLst xmlns:p="http://schemas.openxmlformats.org/presentationml/2006/main">
  <p:tag name="AS_UNIQUEID" val="890"/>
</p:tagLst>
</file>

<file path=ppt/tags/tag243.xml><?xml version="1.0" encoding="utf-8"?>
<p:tagLst xmlns:p="http://schemas.openxmlformats.org/presentationml/2006/main">
  <p:tag name="AS_UNIQUEID" val="892"/>
</p:tagLst>
</file>

<file path=ppt/tags/tag244.xml><?xml version="1.0" encoding="utf-8"?>
<p:tagLst xmlns:p="http://schemas.openxmlformats.org/presentationml/2006/main">
  <p:tag name="AS_UNIQUEID" val="893"/>
</p:tagLst>
</file>

<file path=ppt/tags/tag245.xml><?xml version="1.0" encoding="utf-8"?>
<p:tagLst xmlns:p="http://schemas.openxmlformats.org/presentationml/2006/main">
  <p:tag name="AS_UNIQUEID" val="894"/>
</p:tagLst>
</file>

<file path=ppt/tags/tag246.xml><?xml version="1.0" encoding="utf-8"?>
<p:tagLst xmlns:p="http://schemas.openxmlformats.org/presentationml/2006/main">
  <p:tag name="AS_UNIQUEID" val="895"/>
</p:tagLst>
</file>

<file path=ppt/tags/tag247.xml><?xml version="1.0" encoding="utf-8"?>
<p:tagLst xmlns:p="http://schemas.openxmlformats.org/presentationml/2006/main">
  <p:tag name="AS_UNIQUEID" val="896"/>
</p:tagLst>
</file>

<file path=ppt/tags/tag248.xml><?xml version="1.0" encoding="utf-8"?>
<p:tagLst xmlns:p="http://schemas.openxmlformats.org/presentationml/2006/main">
  <p:tag name="AS_UNIQUEID" val="898"/>
</p:tagLst>
</file>

<file path=ppt/tags/tag249.xml><?xml version="1.0" encoding="utf-8"?>
<p:tagLst xmlns:p="http://schemas.openxmlformats.org/presentationml/2006/main">
  <p:tag name="AS_UNIQUEID" val="901"/>
</p:tagLst>
</file>

<file path=ppt/tags/tag25.xml><?xml version="1.0" encoding="utf-8"?>
<p:tagLst xmlns:p="http://schemas.openxmlformats.org/presentationml/2006/main">
  <p:tag name="AS_UNIQUEID" val="646"/>
</p:tagLst>
</file>

<file path=ppt/tags/tag250.xml><?xml version="1.0" encoding="utf-8"?>
<p:tagLst xmlns:p="http://schemas.openxmlformats.org/presentationml/2006/main">
  <p:tag name="AS_UNIQUEID" val="902"/>
</p:tagLst>
</file>

<file path=ppt/tags/tag251.xml><?xml version="1.0" encoding="utf-8"?>
<p:tagLst xmlns:p="http://schemas.openxmlformats.org/presentationml/2006/main">
  <p:tag name="AS_UNIQUEID" val="903"/>
</p:tagLst>
</file>

<file path=ppt/tags/tag252.xml><?xml version="1.0" encoding="utf-8"?>
<p:tagLst xmlns:p="http://schemas.openxmlformats.org/presentationml/2006/main">
  <p:tag name="AS_UNIQUEID" val="905"/>
</p:tagLst>
</file>

<file path=ppt/tags/tag253.xml><?xml version="1.0" encoding="utf-8"?>
<p:tagLst xmlns:p="http://schemas.openxmlformats.org/presentationml/2006/main">
  <p:tag name="AS_UNIQUEID" val="906"/>
</p:tagLst>
</file>

<file path=ppt/tags/tag254.xml><?xml version="1.0" encoding="utf-8"?>
<p:tagLst xmlns:p="http://schemas.openxmlformats.org/presentationml/2006/main">
  <p:tag name="AS_UNIQUEID" val="907"/>
</p:tagLst>
</file>

<file path=ppt/tags/tag255.xml><?xml version="1.0" encoding="utf-8"?>
<p:tagLst xmlns:p="http://schemas.openxmlformats.org/presentationml/2006/main">
  <p:tag name="AS_UNIQUEID" val="909"/>
</p:tagLst>
</file>

<file path=ppt/tags/tag256.xml><?xml version="1.0" encoding="utf-8"?>
<p:tagLst xmlns:p="http://schemas.openxmlformats.org/presentationml/2006/main">
  <p:tag name="AS_UNIQUEID" val="910"/>
</p:tagLst>
</file>

<file path=ppt/tags/tag257.xml><?xml version="1.0" encoding="utf-8"?>
<p:tagLst xmlns:p="http://schemas.openxmlformats.org/presentationml/2006/main">
  <p:tag name="AS_UNIQUEID" val="912"/>
</p:tagLst>
</file>

<file path=ppt/tags/tag258.xml><?xml version="1.0" encoding="utf-8"?>
<p:tagLst xmlns:p="http://schemas.openxmlformats.org/presentationml/2006/main">
  <p:tag name="AS_UNIQUEID" val="913"/>
</p:tagLst>
</file>

<file path=ppt/tags/tag259.xml><?xml version="1.0" encoding="utf-8"?>
<p:tagLst xmlns:p="http://schemas.openxmlformats.org/presentationml/2006/main">
  <p:tag name="AS_UNIQUEID" val="915"/>
</p:tagLst>
</file>

<file path=ppt/tags/tag26.xml><?xml version="1.0" encoding="utf-8"?>
<p:tagLst xmlns:p="http://schemas.openxmlformats.org/presentationml/2006/main">
  <p:tag name="AS_UNIQUEID" val="647"/>
</p:tagLst>
</file>

<file path=ppt/tags/tag260.xml><?xml version="1.0" encoding="utf-8"?>
<p:tagLst xmlns:p="http://schemas.openxmlformats.org/presentationml/2006/main">
  <p:tag name="AS_UNIQUEID" val="917"/>
</p:tagLst>
</file>

<file path=ppt/tags/tag261.xml><?xml version="1.0" encoding="utf-8"?>
<p:tagLst xmlns:p="http://schemas.openxmlformats.org/presentationml/2006/main">
  <p:tag name="AS_UNIQUEID" val="918"/>
</p:tagLst>
</file>

<file path=ppt/tags/tag262.xml><?xml version="1.0" encoding="utf-8"?>
<p:tagLst xmlns:p="http://schemas.openxmlformats.org/presentationml/2006/main">
  <p:tag name="AS_UNIQUEID" val="919"/>
</p:tagLst>
</file>

<file path=ppt/tags/tag263.xml><?xml version="1.0" encoding="utf-8"?>
<p:tagLst xmlns:p="http://schemas.openxmlformats.org/presentationml/2006/main">
  <p:tag name="AS_UNIQUEID" val="920"/>
</p:tagLst>
</file>

<file path=ppt/tags/tag264.xml><?xml version="1.0" encoding="utf-8"?>
<p:tagLst xmlns:p="http://schemas.openxmlformats.org/presentationml/2006/main">
  <p:tag name="AS_UNIQUEID" val="921"/>
</p:tagLst>
</file>

<file path=ppt/tags/tag265.xml><?xml version="1.0" encoding="utf-8"?>
<p:tagLst xmlns:p="http://schemas.openxmlformats.org/presentationml/2006/main">
  <p:tag name="AS_UNIQUEID" val="922"/>
</p:tagLst>
</file>

<file path=ppt/tags/tag266.xml><?xml version="1.0" encoding="utf-8"?>
<p:tagLst xmlns:p="http://schemas.openxmlformats.org/presentationml/2006/main">
  <p:tag name="AS_UNIQUEID" val="923"/>
</p:tagLst>
</file>

<file path=ppt/tags/tag267.xml><?xml version="1.0" encoding="utf-8"?>
<p:tagLst xmlns:p="http://schemas.openxmlformats.org/presentationml/2006/main">
  <p:tag name="AS_UNIQUEID" val="924"/>
</p:tagLst>
</file>

<file path=ppt/tags/tag268.xml><?xml version="1.0" encoding="utf-8"?>
<p:tagLst xmlns:p="http://schemas.openxmlformats.org/presentationml/2006/main">
  <p:tag name="AS_UNIQUEID" val="925"/>
</p:tagLst>
</file>

<file path=ppt/tags/tag269.xml><?xml version="1.0" encoding="utf-8"?>
<p:tagLst xmlns:p="http://schemas.openxmlformats.org/presentationml/2006/main">
  <p:tag name="AS_UNIQUEID" val="926"/>
</p:tagLst>
</file>

<file path=ppt/tags/tag27.xml><?xml version="1.0" encoding="utf-8"?>
<p:tagLst xmlns:p="http://schemas.openxmlformats.org/presentationml/2006/main">
  <p:tag name="AS_UNIQUEID" val="648"/>
</p:tagLst>
</file>

<file path=ppt/tags/tag270.xml><?xml version="1.0" encoding="utf-8"?>
<p:tagLst xmlns:p="http://schemas.openxmlformats.org/presentationml/2006/main">
  <p:tag name="AS_UNIQUEID" val="927"/>
</p:tagLst>
</file>

<file path=ppt/tags/tag271.xml><?xml version="1.0" encoding="utf-8"?>
<p:tagLst xmlns:p="http://schemas.openxmlformats.org/presentationml/2006/main">
  <p:tag name="AS_UNIQUEID" val="928"/>
</p:tagLst>
</file>

<file path=ppt/tags/tag272.xml><?xml version="1.0" encoding="utf-8"?>
<p:tagLst xmlns:p="http://schemas.openxmlformats.org/presentationml/2006/main">
  <p:tag name="AS_UNIQUEID" val="929"/>
</p:tagLst>
</file>

<file path=ppt/tags/tag273.xml><?xml version="1.0" encoding="utf-8"?>
<p:tagLst xmlns:p="http://schemas.openxmlformats.org/presentationml/2006/main">
  <p:tag name="AS_UNIQUEID" val="930"/>
</p:tagLst>
</file>

<file path=ppt/tags/tag274.xml><?xml version="1.0" encoding="utf-8"?>
<p:tagLst xmlns:p="http://schemas.openxmlformats.org/presentationml/2006/main">
  <p:tag name="AS_UNIQUEID" val="931"/>
</p:tagLst>
</file>

<file path=ppt/tags/tag275.xml><?xml version="1.0" encoding="utf-8"?>
<p:tagLst xmlns:p="http://schemas.openxmlformats.org/presentationml/2006/main">
  <p:tag name="AS_UNIQUEID" val="932"/>
</p:tagLst>
</file>

<file path=ppt/tags/tag276.xml><?xml version="1.0" encoding="utf-8"?>
<p:tagLst xmlns:p="http://schemas.openxmlformats.org/presentationml/2006/main">
  <p:tag name="AS_UNIQUEID" val="946"/>
</p:tagLst>
</file>

<file path=ppt/tags/tag277.xml><?xml version="1.0" encoding="utf-8"?>
<p:tagLst xmlns:p="http://schemas.openxmlformats.org/presentationml/2006/main">
  <p:tag name="AS_UNIQUEID" val="575"/>
</p:tagLst>
</file>

<file path=ppt/tags/tag278.xml><?xml version="1.0" encoding="utf-8"?>
<p:tagLst xmlns:p="http://schemas.openxmlformats.org/presentationml/2006/main">
  <p:tag name="AS_UNIQUEID" val="951"/>
</p:tagLst>
</file>

<file path=ppt/tags/tag279.xml><?xml version="1.0" encoding="utf-8"?>
<p:tagLst xmlns:p="http://schemas.openxmlformats.org/presentationml/2006/main">
  <p:tag name="AS_UNIQUEID" val="952"/>
</p:tagLst>
</file>

<file path=ppt/tags/tag28.xml><?xml version="1.0" encoding="utf-8"?>
<p:tagLst xmlns:p="http://schemas.openxmlformats.org/presentationml/2006/main">
  <p:tag name="AS_UNIQUEID" val="649"/>
</p:tagLst>
</file>

<file path=ppt/tags/tag280.xml><?xml version="1.0" encoding="utf-8"?>
<p:tagLst xmlns:p="http://schemas.openxmlformats.org/presentationml/2006/main">
  <p:tag name="AS_UNIQUEID" val="948"/>
</p:tagLst>
</file>

<file path=ppt/tags/tag281.xml><?xml version="1.0" encoding="utf-8"?>
<p:tagLst xmlns:p="http://schemas.openxmlformats.org/presentationml/2006/main">
  <p:tag name="AS_UNIQUEID" val="949"/>
</p:tagLst>
</file>

<file path=ppt/tags/tag282.xml><?xml version="1.0" encoding="utf-8"?>
<p:tagLst xmlns:p="http://schemas.openxmlformats.org/presentationml/2006/main">
  <p:tag name="AS_UNIQUEID" val="591"/>
</p:tagLst>
</file>

<file path=ppt/tags/tag283.xml><?xml version="1.0" encoding="utf-8"?>
<p:tagLst xmlns:p="http://schemas.openxmlformats.org/presentationml/2006/main">
  <p:tag name="AS_UNIQUEID" val="591"/>
</p:tagLst>
</file>

<file path=ppt/tags/tag284.xml><?xml version="1.0" encoding="utf-8"?>
<p:tagLst xmlns:p="http://schemas.openxmlformats.org/presentationml/2006/main">
  <p:tag name="AS_UNIQUEID" val="591"/>
</p:tagLst>
</file>

<file path=ppt/tags/tag285.xml><?xml version="1.0" encoding="utf-8"?>
<p:tagLst xmlns:p="http://schemas.openxmlformats.org/presentationml/2006/main">
  <p:tag name="AS_UNIQUEID" val="954"/>
</p:tagLst>
</file>

<file path=ppt/tags/tag286.xml><?xml version="1.0" encoding="utf-8"?>
<p:tagLst xmlns:p="http://schemas.openxmlformats.org/presentationml/2006/main">
  <p:tag name="AS_UNIQUEID" val="587"/>
</p:tagLst>
</file>

<file path=ppt/tags/tag287.xml><?xml version="1.0" encoding="utf-8"?>
<p:tagLst xmlns:p="http://schemas.openxmlformats.org/presentationml/2006/main">
  <p:tag name="AS_UNIQUEID" val="590"/>
</p:tagLst>
</file>

<file path=ppt/tags/tag288.xml><?xml version="1.0" encoding="utf-8"?>
<p:tagLst xmlns:p="http://schemas.openxmlformats.org/presentationml/2006/main">
  <p:tag name="AS_UNIQUEID" val="593"/>
</p:tagLst>
</file>

<file path=ppt/tags/tag289.xml><?xml version="1.0" encoding="utf-8"?>
<p:tagLst xmlns:p="http://schemas.openxmlformats.org/presentationml/2006/main">
  <p:tag name="AS_UNIQUEID" val="594"/>
</p:tagLst>
</file>

<file path=ppt/tags/tag29.xml><?xml version="1.0" encoding="utf-8"?>
<p:tagLst xmlns:p="http://schemas.openxmlformats.org/presentationml/2006/main">
  <p:tag name="AS_UNIQUEID" val="650"/>
</p:tagLst>
</file>

<file path=ppt/tags/tag290.xml><?xml version="1.0" encoding="utf-8"?>
<p:tagLst xmlns:p="http://schemas.openxmlformats.org/presentationml/2006/main">
  <p:tag name="AS_UNIQUEID" val="595"/>
</p:tagLst>
</file>

<file path=ppt/tags/tag291.xml><?xml version="1.0" encoding="utf-8"?>
<p:tagLst xmlns:p="http://schemas.openxmlformats.org/presentationml/2006/main">
  <p:tag name="AS_UNIQUEID" val="596"/>
</p:tagLst>
</file>

<file path=ppt/tags/tag292.xml><?xml version="1.0" encoding="utf-8"?>
<p:tagLst xmlns:p="http://schemas.openxmlformats.org/presentationml/2006/main">
  <p:tag name="AS_UNIQUEID" val="592"/>
</p:tagLst>
</file>

<file path=ppt/tags/tag293.xml><?xml version="1.0" encoding="utf-8"?>
<p:tagLst xmlns:p="http://schemas.openxmlformats.org/presentationml/2006/main">
  <p:tag name="AS_UNIQUEID" val="956"/>
</p:tagLst>
</file>

<file path=ppt/tags/tag294.xml><?xml version="1.0" encoding="utf-8"?>
<p:tagLst xmlns:p="http://schemas.openxmlformats.org/presentationml/2006/main">
  <p:tag name="AS_UNIQUEID" val="578"/>
</p:tagLst>
</file>

<file path=ppt/tags/tag295.xml><?xml version="1.0" encoding="utf-8"?>
<p:tagLst xmlns:p="http://schemas.openxmlformats.org/presentationml/2006/main">
  <p:tag name="AS_UNIQUEID" val="579"/>
</p:tagLst>
</file>

<file path=ppt/tags/tag296.xml><?xml version="1.0" encoding="utf-8"?>
<p:tagLst xmlns:p="http://schemas.openxmlformats.org/presentationml/2006/main">
  <p:tag name="AS_UNIQUEID" val="581"/>
</p:tagLst>
</file>

<file path=ppt/tags/tag297.xml><?xml version="1.0" encoding="utf-8"?>
<p:tagLst xmlns:p="http://schemas.openxmlformats.org/presentationml/2006/main">
  <p:tag name="AS_UNIQUEID" val="582"/>
</p:tagLst>
</file>

<file path=ppt/tags/tag298.xml><?xml version="1.0" encoding="utf-8"?>
<p:tagLst xmlns:p="http://schemas.openxmlformats.org/presentationml/2006/main">
  <p:tag name="AS_UNIQUEID" val="583"/>
</p:tagLst>
</file>

<file path=ppt/tags/tag299.xml><?xml version="1.0" encoding="utf-8"?>
<p:tagLst xmlns:p="http://schemas.openxmlformats.org/presentationml/2006/main">
  <p:tag name="AS_UNIQUEID" val="584"/>
</p:tagLst>
</file>

<file path=ppt/tags/tag3.xml><?xml version="1.0" encoding="utf-8"?>
<p:tagLst xmlns:p="http://schemas.openxmlformats.org/presentationml/2006/main">
  <p:tag name="AS_UNIQUEID" val="620"/>
</p:tagLst>
</file>

<file path=ppt/tags/tag30.xml><?xml version="1.0" encoding="utf-8"?>
<p:tagLst xmlns:p="http://schemas.openxmlformats.org/presentationml/2006/main">
  <p:tag name="AS_UNIQUEID" val="652"/>
</p:tagLst>
</file>

<file path=ppt/tags/tag300.xml><?xml version="1.0" encoding="utf-8"?>
<p:tagLst xmlns:p="http://schemas.openxmlformats.org/presentationml/2006/main">
  <p:tag name="AS_UNIQUEID" val="586"/>
</p:tagLst>
</file>

<file path=ppt/tags/tag301.xml><?xml version="1.0" encoding="utf-8"?>
<p:tagLst xmlns:p="http://schemas.openxmlformats.org/presentationml/2006/main">
  <p:tag name="AS_UNIQUEID" val="616"/>
</p:tagLst>
</file>

<file path=ppt/tags/tag302.xml><?xml version="1.0" encoding="utf-8"?>
<p:tagLst xmlns:p="http://schemas.openxmlformats.org/presentationml/2006/main">
  <p:tag name="AS_UNIQUEID" val="585"/>
</p:tagLst>
</file>

<file path=ppt/tags/tag303.xml><?xml version="1.0" encoding="utf-8"?>
<p:tagLst xmlns:p="http://schemas.openxmlformats.org/presentationml/2006/main">
  <p:tag name="AS_UNIQUEID" val="957"/>
</p:tagLst>
</file>

<file path=ppt/tags/tag304.xml><?xml version="1.0" encoding="utf-8"?>
<p:tagLst xmlns:p="http://schemas.openxmlformats.org/presentationml/2006/main">
  <p:tag name="AS_UNIQUEID" val="958"/>
</p:tagLst>
</file>

<file path=ppt/tags/tag305.xml><?xml version="1.0" encoding="utf-8"?>
<p:tagLst xmlns:p="http://schemas.openxmlformats.org/presentationml/2006/main">
  <p:tag name="AS_UNIQUEID" val="959"/>
</p:tagLst>
</file>

<file path=ppt/tags/tag306.xml><?xml version="1.0" encoding="utf-8"?>
<p:tagLst xmlns:p="http://schemas.openxmlformats.org/presentationml/2006/main">
  <p:tag name="AS_UNIQUEID" val="580"/>
</p:tagLst>
</file>

<file path=ppt/tags/tag307.xml><?xml version="1.0" encoding="utf-8"?>
<p:tagLst xmlns:p="http://schemas.openxmlformats.org/presentationml/2006/main">
  <p:tag name="AS_UNIQUEID" val="961"/>
</p:tagLst>
</file>

<file path=ppt/tags/tag308.xml><?xml version="1.0" encoding="utf-8"?>
<p:tagLst xmlns:p="http://schemas.openxmlformats.org/presentationml/2006/main">
  <p:tag name="AS_UNIQUEID" val="962"/>
</p:tagLst>
</file>

<file path=ppt/tags/tag309.xml><?xml version="1.0" encoding="utf-8"?>
<p:tagLst xmlns:p="http://schemas.openxmlformats.org/presentationml/2006/main">
  <p:tag name="AS_UNIQUEID" val="963"/>
</p:tagLst>
</file>

<file path=ppt/tags/tag31.xml><?xml version="1.0" encoding="utf-8"?>
<p:tagLst xmlns:p="http://schemas.openxmlformats.org/presentationml/2006/main">
  <p:tag name="AS_UNIQUEID" val="653"/>
</p:tagLst>
</file>

<file path=ppt/tags/tag310.xml><?xml version="1.0" encoding="utf-8"?>
<p:tagLst xmlns:p="http://schemas.openxmlformats.org/presentationml/2006/main">
  <p:tag name="AS_UNIQUEID" val="964"/>
</p:tagLst>
</file>

<file path=ppt/tags/tag311.xml><?xml version="1.0" encoding="utf-8"?>
<p:tagLst xmlns:p="http://schemas.openxmlformats.org/presentationml/2006/main">
  <p:tag name="AS_UNIQUEID" val="965"/>
</p:tagLst>
</file>

<file path=ppt/tags/tag312.xml><?xml version="1.0" encoding="utf-8"?>
<p:tagLst xmlns:p="http://schemas.openxmlformats.org/presentationml/2006/main">
  <p:tag name="AS_UNIQUEID" val="966"/>
</p:tagLst>
</file>

<file path=ppt/tags/tag313.xml><?xml version="1.0" encoding="utf-8"?>
<p:tagLst xmlns:p="http://schemas.openxmlformats.org/presentationml/2006/main">
  <p:tag name="AS_UNIQUEID" val="967"/>
</p:tagLst>
</file>

<file path=ppt/tags/tag314.xml><?xml version="1.0" encoding="utf-8"?>
<p:tagLst xmlns:p="http://schemas.openxmlformats.org/presentationml/2006/main">
  <p:tag name="AS_UNIQUEID" val="968"/>
</p:tagLst>
</file>

<file path=ppt/tags/tag315.xml><?xml version="1.0" encoding="utf-8"?>
<p:tagLst xmlns:p="http://schemas.openxmlformats.org/presentationml/2006/main">
  <p:tag name="AS_UNIQUEID" val="969"/>
</p:tagLst>
</file>

<file path=ppt/tags/tag316.xml><?xml version="1.0" encoding="utf-8"?>
<p:tagLst xmlns:p="http://schemas.openxmlformats.org/presentationml/2006/main">
  <p:tag name="AS_UNIQUEID" val="970"/>
</p:tagLst>
</file>

<file path=ppt/tags/tag317.xml><?xml version="1.0" encoding="utf-8"?>
<p:tagLst xmlns:p="http://schemas.openxmlformats.org/presentationml/2006/main">
  <p:tag name="AS_UNIQUEID" val="971"/>
</p:tagLst>
</file>

<file path=ppt/tags/tag318.xml><?xml version="1.0" encoding="utf-8"?>
<p:tagLst xmlns:p="http://schemas.openxmlformats.org/presentationml/2006/main">
  <p:tag name="AS_UNIQUEID" val="972"/>
</p:tagLst>
</file>

<file path=ppt/tags/tag319.xml><?xml version="1.0" encoding="utf-8"?>
<p:tagLst xmlns:p="http://schemas.openxmlformats.org/presentationml/2006/main">
  <p:tag name="AS_UNIQUEID" val="973"/>
</p:tagLst>
</file>

<file path=ppt/tags/tag32.xml><?xml version="1.0" encoding="utf-8"?>
<p:tagLst xmlns:p="http://schemas.openxmlformats.org/presentationml/2006/main">
  <p:tag name="AS_UNIQUEID" val="654"/>
</p:tagLst>
</file>

<file path=ppt/tags/tag320.xml><?xml version="1.0" encoding="utf-8"?>
<p:tagLst xmlns:p="http://schemas.openxmlformats.org/presentationml/2006/main">
  <p:tag name="AS_UNIQUEID" val="974"/>
</p:tagLst>
</file>

<file path=ppt/tags/tag321.xml><?xml version="1.0" encoding="utf-8"?>
<p:tagLst xmlns:p="http://schemas.openxmlformats.org/presentationml/2006/main">
  <p:tag name="AS_UNIQUEID" val="975"/>
</p:tagLst>
</file>

<file path=ppt/tags/tag322.xml><?xml version="1.0" encoding="utf-8"?>
<p:tagLst xmlns:p="http://schemas.openxmlformats.org/presentationml/2006/main">
  <p:tag name="AS_UNIQUEID" val="976"/>
</p:tagLst>
</file>

<file path=ppt/tags/tag323.xml><?xml version="1.0" encoding="utf-8"?>
<p:tagLst xmlns:p="http://schemas.openxmlformats.org/presentationml/2006/main">
  <p:tag name="AS_UNIQUEID" val="977"/>
</p:tagLst>
</file>

<file path=ppt/tags/tag324.xml><?xml version="1.0" encoding="utf-8"?>
<p:tagLst xmlns:p="http://schemas.openxmlformats.org/presentationml/2006/main">
  <p:tag name="AS_UNIQUEID" val="978"/>
</p:tagLst>
</file>

<file path=ppt/tags/tag325.xml><?xml version="1.0" encoding="utf-8"?>
<p:tagLst xmlns:p="http://schemas.openxmlformats.org/presentationml/2006/main">
  <p:tag name="AS_UNIQUEID" val="979"/>
</p:tagLst>
</file>

<file path=ppt/tags/tag326.xml><?xml version="1.0" encoding="utf-8"?>
<p:tagLst xmlns:p="http://schemas.openxmlformats.org/presentationml/2006/main">
  <p:tag name="AS_UNIQUEID" val="980"/>
</p:tagLst>
</file>

<file path=ppt/tags/tag327.xml><?xml version="1.0" encoding="utf-8"?>
<p:tagLst xmlns:p="http://schemas.openxmlformats.org/presentationml/2006/main">
  <p:tag name="KSO_WM_TEMPLATE_CATEGORY" val="custom"/>
  <p:tag name="KSO_WM_TEMPLATE_INDEX" val="199"/>
</p:tagLst>
</file>

<file path=ppt/tags/tag328.xml><?xml version="1.0" encoding="utf-8"?>
<p:tagLst xmlns:p="http://schemas.openxmlformats.org/presentationml/2006/main">
  <p:tag name="AS_UNIQUEID" val="986"/>
</p:tagLst>
</file>

<file path=ppt/tags/tag329.xml><?xml version="1.0" encoding="utf-8"?>
<p:tagLst xmlns:p="http://schemas.openxmlformats.org/presentationml/2006/main">
  <p:tag name="AS_UNIQUEID" val="987"/>
</p:tagLst>
</file>

<file path=ppt/tags/tag33.xml><?xml version="1.0" encoding="utf-8"?>
<p:tagLst xmlns:p="http://schemas.openxmlformats.org/presentationml/2006/main">
  <p:tag name="AS_UNIQUEID" val="655"/>
</p:tagLst>
</file>

<file path=ppt/tags/tag330.xml><?xml version="1.0" encoding="utf-8"?>
<p:tagLst xmlns:p="http://schemas.openxmlformats.org/presentationml/2006/main">
  <p:tag name="AS_UNIQUEID" val="988"/>
</p:tagLst>
</file>

<file path=ppt/tags/tag331.xml><?xml version="1.0" encoding="utf-8"?>
<p:tagLst xmlns:p="http://schemas.openxmlformats.org/presentationml/2006/main">
  <p:tag name="AS_UNIQUEID" val="989"/>
</p:tagLst>
</file>

<file path=ppt/tags/tag332.xml><?xml version="1.0" encoding="utf-8"?>
<p:tagLst xmlns:p="http://schemas.openxmlformats.org/presentationml/2006/main">
  <p:tag name="AS_UNIQUEID" val="990"/>
</p:tagLst>
</file>

<file path=ppt/tags/tag333.xml><?xml version="1.0" encoding="utf-8"?>
<p:tagLst xmlns:p="http://schemas.openxmlformats.org/presentationml/2006/main">
  <p:tag name="AS_UNIQUEID" val="982"/>
</p:tagLst>
</file>

<file path=ppt/tags/tag334.xml><?xml version="1.0" encoding="utf-8"?>
<p:tagLst xmlns:p="http://schemas.openxmlformats.org/presentationml/2006/main">
  <p:tag name="AS_UNIQUEID" val="983"/>
</p:tagLst>
</file>

<file path=ppt/tags/tag335.xml><?xml version="1.0" encoding="utf-8"?>
<p:tagLst xmlns:p="http://schemas.openxmlformats.org/presentationml/2006/main">
  <p:tag name="AS_UNIQUEID" val="984"/>
</p:tagLst>
</file>

<file path=ppt/tags/tag336.xml><?xml version="1.0" encoding="utf-8"?>
<p:tagLst xmlns:p="http://schemas.openxmlformats.org/presentationml/2006/main">
  <p:tag name="AS_UNIQUEID" val="992"/>
</p:tagLst>
</file>

<file path=ppt/tags/tag337.xml><?xml version="1.0" encoding="utf-8"?>
<p:tagLst xmlns:p="http://schemas.openxmlformats.org/presentationml/2006/main">
  <p:tag name="AS_UNIQUEID" val="993"/>
</p:tagLst>
</file>

<file path=ppt/tags/tag338.xml><?xml version="1.0" encoding="utf-8"?>
<p:tagLst xmlns:p="http://schemas.openxmlformats.org/presentationml/2006/main">
  <p:tag name="AS_UNIQUEID" val="994"/>
</p:tagLst>
</file>

<file path=ppt/tags/tag339.xml><?xml version="1.0" encoding="utf-8"?>
<p:tagLst xmlns:p="http://schemas.openxmlformats.org/presentationml/2006/main">
  <p:tag name="AS_UNIQUEID" val="995"/>
</p:tagLst>
</file>

<file path=ppt/tags/tag34.xml><?xml version="1.0" encoding="utf-8"?>
<p:tagLst xmlns:p="http://schemas.openxmlformats.org/presentationml/2006/main">
  <p:tag name="AS_UNIQUEID" val="657"/>
</p:tagLst>
</file>

<file path=ppt/tags/tag340.xml><?xml version="1.0" encoding="utf-8"?>
<p:tagLst xmlns:p="http://schemas.openxmlformats.org/presentationml/2006/main">
  <p:tag name="AS_UNIQUEID" val="996"/>
</p:tagLst>
</file>

<file path=ppt/tags/tag341.xml><?xml version="1.0" encoding="utf-8"?>
<p:tagLst xmlns:p="http://schemas.openxmlformats.org/presentationml/2006/main">
  <p:tag name="AS_UNIQUEID" val="997"/>
</p:tagLst>
</file>

<file path=ppt/tags/tag342.xml><?xml version="1.0" encoding="utf-8"?>
<p:tagLst xmlns:p="http://schemas.openxmlformats.org/presentationml/2006/main">
  <p:tag name="AS_UNIQUEID" val="998"/>
</p:tagLst>
</file>

<file path=ppt/tags/tag343.xml><?xml version="1.0" encoding="utf-8"?>
<p:tagLst xmlns:p="http://schemas.openxmlformats.org/presentationml/2006/main">
  <p:tag name="AS_UNIQUEID" val="999"/>
</p:tagLst>
</file>

<file path=ppt/tags/tag344.xml><?xml version="1.0" encoding="utf-8"?>
<p:tagLst xmlns:p="http://schemas.openxmlformats.org/presentationml/2006/main">
  <p:tag name="AS_UNIQUEID" val="1000"/>
</p:tagLst>
</file>

<file path=ppt/tags/tag345.xml><?xml version="1.0" encoding="utf-8"?>
<p:tagLst xmlns:p="http://schemas.openxmlformats.org/presentationml/2006/main">
  <p:tag name="AS_UNIQUEID" val="1001"/>
</p:tagLst>
</file>

<file path=ppt/tags/tag346.xml><?xml version="1.0" encoding="utf-8"?>
<p:tagLst xmlns:p="http://schemas.openxmlformats.org/presentationml/2006/main">
  <p:tag name="AS_UNIQUEID" val="1002"/>
</p:tagLst>
</file>

<file path=ppt/tags/tag347.xml><?xml version="1.0" encoding="utf-8"?>
<p:tagLst xmlns:p="http://schemas.openxmlformats.org/presentationml/2006/main">
  <p:tag name="AS_UNIQUEID" val="1003"/>
</p:tagLst>
</file>

<file path=ppt/tags/tag348.xml><?xml version="1.0" encoding="utf-8"?>
<p:tagLst xmlns:p="http://schemas.openxmlformats.org/presentationml/2006/main">
  <p:tag name="AS_UNIQUEID" val="1004"/>
</p:tagLst>
</file>

<file path=ppt/tags/tag349.xml><?xml version="1.0" encoding="utf-8"?>
<p:tagLst xmlns:p="http://schemas.openxmlformats.org/presentationml/2006/main">
  <p:tag name="AS_UNIQUEID" val="1005"/>
</p:tagLst>
</file>

<file path=ppt/tags/tag35.xml><?xml version="1.0" encoding="utf-8"?>
<p:tagLst xmlns:p="http://schemas.openxmlformats.org/presentationml/2006/main">
  <p:tag name="AS_UNIQUEID" val="658"/>
</p:tagLst>
</file>

<file path=ppt/tags/tag350.xml><?xml version="1.0" encoding="utf-8"?>
<p:tagLst xmlns:p="http://schemas.openxmlformats.org/presentationml/2006/main">
  <p:tag name="AS_UNIQUEID" val="1006"/>
</p:tagLst>
</file>

<file path=ppt/tags/tag351.xml><?xml version="1.0" encoding="utf-8"?>
<p:tagLst xmlns:p="http://schemas.openxmlformats.org/presentationml/2006/main">
  <p:tag name="AS_UNIQUEID" val="1007"/>
</p:tagLst>
</file>

<file path=ppt/tags/tag352.xml><?xml version="1.0" encoding="utf-8"?>
<p:tagLst xmlns:p="http://schemas.openxmlformats.org/presentationml/2006/main">
  <p:tag name="AS_UNIQUEID" val="1008"/>
</p:tagLst>
</file>

<file path=ppt/tags/tag353.xml><?xml version="1.0" encoding="utf-8"?>
<p:tagLst xmlns:p="http://schemas.openxmlformats.org/presentationml/2006/main">
  <p:tag name="AS_UNIQUEID" val="1009"/>
</p:tagLst>
</file>

<file path=ppt/tags/tag354.xml><?xml version="1.0" encoding="utf-8"?>
<p:tagLst xmlns:p="http://schemas.openxmlformats.org/presentationml/2006/main">
  <p:tag name="AS_UNIQUEID" val="1010"/>
</p:tagLst>
</file>

<file path=ppt/tags/tag355.xml><?xml version="1.0" encoding="utf-8"?>
<p:tagLst xmlns:p="http://schemas.openxmlformats.org/presentationml/2006/main">
  <p:tag name="AS_UNIQUEID" val="1011"/>
</p:tagLst>
</file>

<file path=ppt/tags/tag356.xml><?xml version="1.0" encoding="utf-8"?>
<p:tagLst xmlns:p="http://schemas.openxmlformats.org/presentationml/2006/main">
  <p:tag name="AS_UNIQUEID" val="1012"/>
</p:tagLst>
</file>

<file path=ppt/tags/tag357.xml><?xml version="1.0" encoding="utf-8"?>
<p:tagLst xmlns:p="http://schemas.openxmlformats.org/presentationml/2006/main">
  <p:tag name="AS_UNIQUEID" val="1014"/>
</p:tagLst>
</file>

<file path=ppt/tags/tag358.xml><?xml version="1.0" encoding="utf-8"?>
<p:tagLst xmlns:p="http://schemas.openxmlformats.org/presentationml/2006/main">
  <p:tag name="AS_UNIQUEID" val="1015"/>
</p:tagLst>
</file>

<file path=ppt/tags/tag359.xml><?xml version="1.0" encoding="utf-8"?>
<p:tagLst xmlns:p="http://schemas.openxmlformats.org/presentationml/2006/main">
  <p:tag name="AS_UNIQUEID" val="1016"/>
</p:tagLst>
</file>

<file path=ppt/tags/tag36.xml><?xml version="1.0" encoding="utf-8"?>
<p:tagLst xmlns:p="http://schemas.openxmlformats.org/presentationml/2006/main">
  <p:tag name="AS_UNIQUEID" val="659"/>
</p:tagLst>
</file>

<file path=ppt/tags/tag360.xml><?xml version="1.0" encoding="utf-8"?>
<p:tagLst xmlns:p="http://schemas.openxmlformats.org/presentationml/2006/main">
  <p:tag name="AS_UNIQUEID" val="1017"/>
</p:tagLst>
</file>

<file path=ppt/tags/tag361.xml><?xml version="1.0" encoding="utf-8"?>
<p:tagLst xmlns:p="http://schemas.openxmlformats.org/presentationml/2006/main">
  <p:tag name="AS_UNIQUEID" val="1018"/>
</p:tagLst>
</file>

<file path=ppt/tags/tag362.xml><?xml version="1.0" encoding="utf-8"?>
<p:tagLst xmlns:p="http://schemas.openxmlformats.org/presentationml/2006/main">
  <p:tag name="AS_UNIQUEID" val="334"/>
</p:tagLst>
</file>

<file path=ppt/tags/tag363.xml><?xml version="1.0" encoding="utf-8"?>
<p:tagLst xmlns:p="http://schemas.openxmlformats.org/presentationml/2006/main">
  <p:tag name="AS_UNIQUEID" val="1019"/>
</p:tagLst>
</file>

<file path=ppt/tags/tag364.xml><?xml version="1.0" encoding="utf-8"?>
<p:tagLst xmlns:p="http://schemas.openxmlformats.org/presentationml/2006/main">
  <p:tag name="AS_UNIQUEID" val="1020"/>
</p:tagLst>
</file>

<file path=ppt/tags/tag365.xml><?xml version="1.0" encoding="utf-8"?>
<p:tagLst xmlns:p="http://schemas.openxmlformats.org/presentationml/2006/main">
  <p:tag name="AS_UNIQUEID" val="1021"/>
</p:tagLst>
</file>

<file path=ppt/tags/tag366.xml><?xml version="1.0" encoding="utf-8"?>
<p:tagLst xmlns:p="http://schemas.openxmlformats.org/presentationml/2006/main">
  <p:tag name="AS_UNIQUEID" val="1023"/>
</p:tagLst>
</file>

<file path=ppt/tags/tag367.xml><?xml version="1.0" encoding="utf-8"?>
<p:tagLst xmlns:p="http://schemas.openxmlformats.org/presentationml/2006/main">
  <p:tag name="AS_UNIQUEID" val="1024"/>
</p:tagLst>
</file>

<file path=ppt/tags/tag368.xml><?xml version="1.0" encoding="utf-8"?>
<p:tagLst xmlns:p="http://schemas.openxmlformats.org/presentationml/2006/main">
  <p:tag name="AS_UNIQUEID" val="1025"/>
</p:tagLst>
</file>

<file path=ppt/tags/tag369.xml><?xml version="1.0" encoding="utf-8"?>
<p:tagLst xmlns:p="http://schemas.openxmlformats.org/presentationml/2006/main">
  <p:tag name="AS_UNIQUEID" val="1026"/>
</p:tagLst>
</file>

<file path=ppt/tags/tag37.xml><?xml version="1.0" encoding="utf-8"?>
<p:tagLst xmlns:p="http://schemas.openxmlformats.org/presentationml/2006/main">
  <p:tag name="AS_UNIQUEID" val="661"/>
</p:tagLst>
</file>

<file path=ppt/tags/tag370.xml><?xml version="1.0" encoding="utf-8"?>
<p:tagLst xmlns:p="http://schemas.openxmlformats.org/presentationml/2006/main">
  <p:tag name="AS_UNIQUEID" val="1027"/>
</p:tagLst>
</file>

<file path=ppt/tags/tag371.xml><?xml version="1.0" encoding="utf-8"?>
<p:tagLst xmlns:p="http://schemas.openxmlformats.org/presentationml/2006/main">
  <p:tag name="AS_UNIQUEID" val="1028"/>
</p:tagLst>
</file>

<file path=ppt/tags/tag372.xml><?xml version="1.0" encoding="utf-8"?>
<p:tagLst xmlns:p="http://schemas.openxmlformats.org/presentationml/2006/main">
  <p:tag name="AS_UNIQUEID" val="1029"/>
</p:tagLst>
</file>

<file path=ppt/tags/tag373.xml><?xml version="1.0" encoding="utf-8"?>
<p:tagLst xmlns:p="http://schemas.openxmlformats.org/presentationml/2006/main">
  <p:tag name="AS_UNIQUEID" val="1030"/>
</p:tagLst>
</file>

<file path=ppt/tags/tag374.xml><?xml version="1.0" encoding="utf-8"?>
<p:tagLst xmlns:p="http://schemas.openxmlformats.org/presentationml/2006/main">
  <p:tag name="AS_UNIQUEID" val="1032"/>
</p:tagLst>
</file>

<file path=ppt/tags/tag375.xml><?xml version="1.0" encoding="utf-8"?>
<p:tagLst xmlns:p="http://schemas.openxmlformats.org/presentationml/2006/main">
  <p:tag name="AS_UNIQUEID" val="1033"/>
</p:tagLst>
</file>

<file path=ppt/tags/tag376.xml><?xml version="1.0" encoding="utf-8"?>
<p:tagLst xmlns:p="http://schemas.openxmlformats.org/presentationml/2006/main">
  <p:tag name="AS_UNIQUEID" val="1034"/>
</p:tagLst>
</file>

<file path=ppt/tags/tag377.xml><?xml version="1.0" encoding="utf-8"?>
<p:tagLst xmlns:p="http://schemas.openxmlformats.org/presentationml/2006/main">
  <p:tag name="AS_UNIQUEID" val="1035"/>
</p:tagLst>
</file>

<file path=ppt/tags/tag378.xml><?xml version="1.0" encoding="utf-8"?>
<p:tagLst xmlns:p="http://schemas.openxmlformats.org/presentationml/2006/main">
  <p:tag name="AS_UNIQUEID" val="1036"/>
</p:tagLst>
</file>

<file path=ppt/tags/tag379.xml><?xml version="1.0" encoding="utf-8"?>
<p:tagLst xmlns:p="http://schemas.openxmlformats.org/presentationml/2006/main">
  <p:tag name="AS_UNIQUEID" val="1037"/>
</p:tagLst>
</file>

<file path=ppt/tags/tag38.xml><?xml version="1.0" encoding="utf-8"?>
<p:tagLst xmlns:p="http://schemas.openxmlformats.org/presentationml/2006/main">
  <p:tag name="AS_UNIQUEID" val="662"/>
</p:tagLst>
</file>

<file path=ppt/tags/tag380.xml><?xml version="1.0" encoding="utf-8"?>
<p:tagLst xmlns:p="http://schemas.openxmlformats.org/presentationml/2006/main">
  <p:tag name="AS_UNIQUEID" val="1038"/>
</p:tagLst>
</file>

<file path=ppt/tags/tag381.xml><?xml version="1.0" encoding="utf-8"?>
<p:tagLst xmlns:p="http://schemas.openxmlformats.org/presentationml/2006/main">
  <p:tag name="AS_UNIQUEID" val="334"/>
</p:tagLst>
</file>

<file path=ppt/tags/tag382.xml><?xml version="1.0" encoding="utf-8"?>
<p:tagLst xmlns:p="http://schemas.openxmlformats.org/presentationml/2006/main">
  <p:tag name="AS_UNIQUEID" val="1040"/>
</p:tagLst>
</file>

<file path=ppt/tags/tag383.xml><?xml version="1.0" encoding="utf-8"?>
<p:tagLst xmlns:p="http://schemas.openxmlformats.org/presentationml/2006/main">
  <p:tag name="AS_UNIQUEID" val="1041"/>
</p:tagLst>
</file>

<file path=ppt/tags/tag384.xml><?xml version="1.0" encoding="utf-8"?>
<p:tagLst xmlns:p="http://schemas.openxmlformats.org/presentationml/2006/main">
  <p:tag name="AS_UNIQUEID" val="1042"/>
</p:tagLst>
</file>

<file path=ppt/tags/tag385.xml><?xml version="1.0" encoding="utf-8"?>
<p:tagLst xmlns:p="http://schemas.openxmlformats.org/presentationml/2006/main">
  <p:tag name="AS_UNIQUEID" val="1043"/>
</p:tagLst>
</file>

<file path=ppt/tags/tag386.xml><?xml version="1.0" encoding="utf-8"?>
<p:tagLst xmlns:p="http://schemas.openxmlformats.org/presentationml/2006/main">
  <p:tag name="AS_UNIQUEID" val="1044"/>
</p:tagLst>
</file>

<file path=ppt/tags/tag387.xml><?xml version="1.0" encoding="utf-8"?>
<p:tagLst xmlns:p="http://schemas.openxmlformats.org/presentationml/2006/main">
  <p:tag name="AS_UNIQUEID" val="1045"/>
</p:tagLst>
</file>

<file path=ppt/tags/tag388.xml><?xml version="1.0" encoding="utf-8"?>
<p:tagLst xmlns:p="http://schemas.openxmlformats.org/presentationml/2006/main">
  <p:tag name="AS_UNIQUEID" val="1046"/>
</p:tagLst>
</file>

<file path=ppt/tags/tag389.xml><?xml version="1.0" encoding="utf-8"?>
<p:tagLst xmlns:p="http://schemas.openxmlformats.org/presentationml/2006/main">
  <p:tag name="AS_UNIQUEID" val="334"/>
</p:tagLst>
</file>

<file path=ppt/tags/tag39.xml><?xml version="1.0" encoding="utf-8"?>
<p:tagLst xmlns:p="http://schemas.openxmlformats.org/presentationml/2006/main">
  <p:tag name="AS_UNIQUEID" val="663"/>
</p:tagLst>
</file>

<file path=ppt/tags/tag390.xml><?xml version="1.0" encoding="utf-8"?>
<p:tagLst xmlns:p="http://schemas.openxmlformats.org/presentationml/2006/main">
  <p:tag name="AS_UNIQUEID" val="1048"/>
</p:tagLst>
</file>

<file path=ppt/tags/tag391.xml><?xml version="1.0" encoding="utf-8"?>
<p:tagLst xmlns:p="http://schemas.openxmlformats.org/presentationml/2006/main">
  <p:tag name="AS_UNIQUEID" val="1049"/>
</p:tagLst>
</file>

<file path=ppt/tags/tag392.xml><?xml version="1.0" encoding="utf-8"?>
<p:tagLst xmlns:p="http://schemas.openxmlformats.org/presentationml/2006/main">
  <p:tag name="AS_UNIQUEID" val="1050"/>
</p:tagLst>
</file>

<file path=ppt/tags/tag393.xml><?xml version="1.0" encoding="utf-8"?>
<p:tagLst xmlns:p="http://schemas.openxmlformats.org/presentationml/2006/main">
  <p:tag name="AS_UNIQUEID" val="1051"/>
</p:tagLst>
</file>

<file path=ppt/tags/tag394.xml><?xml version="1.0" encoding="utf-8"?>
<p:tagLst xmlns:p="http://schemas.openxmlformats.org/presentationml/2006/main">
  <p:tag name="AS_UNIQUEID" val="1052"/>
</p:tagLst>
</file>

<file path=ppt/tags/tag395.xml><?xml version="1.0" encoding="utf-8"?>
<p:tagLst xmlns:p="http://schemas.openxmlformats.org/presentationml/2006/main">
  <p:tag name="AS_UNIQUEID" val="1053"/>
</p:tagLst>
</file>

<file path=ppt/tags/tag396.xml><?xml version="1.0" encoding="utf-8"?>
<p:tagLst xmlns:p="http://schemas.openxmlformats.org/presentationml/2006/main">
  <p:tag name="AS_UNIQUEID" val="1054"/>
</p:tagLst>
</file>

<file path=ppt/tags/tag397.xml><?xml version="1.0" encoding="utf-8"?>
<p:tagLst xmlns:p="http://schemas.openxmlformats.org/presentationml/2006/main">
  <p:tag name="AS_UNIQUEID" val="1055"/>
</p:tagLst>
</file>

<file path=ppt/tags/tag398.xml><?xml version="1.0" encoding="utf-8"?>
<p:tagLst xmlns:p="http://schemas.openxmlformats.org/presentationml/2006/main">
  <p:tag name="AS_UNIQUEID" val="1056"/>
</p:tagLst>
</file>

<file path=ppt/tags/tag399.xml><?xml version="1.0" encoding="utf-8"?>
<p:tagLst xmlns:p="http://schemas.openxmlformats.org/presentationml/2006/main">
  <p:tag name="AS_UNIQUEID" val="334"/>
</p:tagLst>
</file>

<file path=ppt/tags/tag4.xml><?xml version="1.0" encoding="utf-8"?>
<p:tagLst xmlns:p="http://schemas.openxmlformats.org/presentationml/2006/main">
  <p:tag name="AS_UNIQUEID" val="621"/>
</p:tagLst>
</file>

<file path=ppt/tags/tag40.xml><?xml version="1.0" encoding="utf-8"?>
<p:tagLst xmlns:p="http://schemas.openxmlformats.org/presentationml/2006/main">
  <p:tag name="AS_UNIQUEID" val="664"/>
</p:tagLst>
</file>

<file path=ppt/tags/tag400.xml><?xml version="1.0" encoding="utf-8"?>
<p:tagLst xmlns:p="http://schemas.openxmlformats.org/presentationml/2006/main">
  <p:tag name="AS_UNIQUEID" val="1058"/>
</p:tagLst>
</file>

<file path=ppt/tags/tag401.xml><?xml version="1.0" encoding="utf-8"?>
<p:tagLst xmlns:p="http://schemas.openxmlformats.org/presentationml/2006/main">
  <p:tag name="AS_UNIQUEID" val="1059"/>
</p:tagLst>
</file>

<file path=ppt/tags/tag402.xml><?xml version="1.0" encoding="utf-8"?>
<p:tagLst xmlns:p="http://schemas.openxmlformats.org/presentationml/2006/main">
  <p:tag name="AS_UNIQUEID" val="1060"/>
</p:tagLst>
</file>

<file path=ppt/tags/tag403.xml><?xml version="1.0" encoding="utf-8"?>
<p:tagLst xmlns:p="http://schemas.openxmlformats.org/presentationml/2006/main">
  <p:tag name="AS_UNIQUEID" val="1061"/>
</p:tagLst>
</file>

<file path=ppt/tags/tag404.xml><?xml version="1.0" encoding="utf-8"?>
<p:tagLst xmlns:p="http://schemas.openxmlformats.org/presentationml/2006/main">
  <p:tag name="AS_UNIQUEID" val="1062"/>
</p:tagLst>
</file>

<file path=ppt/tags/tag405.xml><?xml version="1.0" encoding="utf-8"?>
<p:tagLst xmlns:p="http://schemas.openxmlformats.org/presentationml/2006/main">
  <p:tag name="AS_UNIQUEID" val="1063"/>
</p:tagLst>
</file>

<file path=ppt/tags/tag406.xml><?xml version="1.0" encoding="utf-8"?>
<p:tagLst xmlns:p="http://schemas.openxmlformats.org/presentationml/2006/main">
  <p:tag name="AS_UNIQUEID" val="1065"/>
</p:tagLst>
</file>

<file path=ppt/tags/tag407.xml><?xml version="1.0" encoding="utf-8"?>
<p:tagLst xmlns:p="http://schemas.openxmlformats.org/presentationml/2006/main">
  <p:tag name="AS_UNIQUEID" val="1066"/>
</p:tagLst>
</file>

<file path=ppt/tags/tag408.xml><?xml version="1.0" encoding="utf-8"?>
<p:tagLst xmlns:p="http://schemas.openxmlformats.org/presentationml/2006/main">
  <p:tag name="AS_UNIQUEID" val="1067"/>
</p:tagLst>
</file>

<file path=ppt/tags/tag409.xml><?xml version="1.0" encoding="utf-8"?>
<p:tagLst xmlns:p="http://schemas.openxmlformats.org/presentationml/2006/main">
  <p:tag name="AS_UNIQUEID" val="1068"/>
</p:tagLst>
</file>

<file path=ppt/tags/tag41.xml><?xml version="1.0" encoding="utf-8"?>
<p:tagLst xmlns:p="http://schemas.openxmlformats.org/presentationml/2006/main">
  <p:tag name="AS_UNIQUEID" val="665"/>
</p:tagLst>
</file>

<file path=ppt/tags/tag410.xml><?xml version="1.0" encoding="utf-8"?>
<p:tagLst xmlns:p="http://schemas.openxmlformats.org/presentationml/2006/main">
  <p:tag name="AS_UNIQUEID" val="334"/>
</p:tagLst>
</file>

<file path=ppt/tags/tag411.xml><?xml version="1.0" encoding="utf-8"?>
<p:tagLst xmlns:p="http://schemas.openxmlformats.org/presentationml/2006/main">
  <p:tag name="AS_UNIQUEID" val="1074"/>
</p:tagLst>
</file>

<file path=ppt/tags/tag412.xml><?xml version="1.0" encoding="utf-8"?>
<p:tagLst xmlns:p="http://schemas.openxmlformats.org/presentationml/2006/main">
  <p:tag name="AS_UNIQUEID" val="1075"/>
</p:tagLst>
</file>

<file path=ppt/tags/tag413.xml><?xml version="1.0" encoding="utf-8"?>
<p:tagLst xmlns:p="http://schemas.openxmlformats.org/presentationml/2006/main">
  <p:tag name="AS_UNIQUEID" val="1076"/>
</p:tagLst>
</file>

<file path=ppt/tags/tag414.xml><?xml version="1.0" encoding="utf-8"?>
<p:tagLst xmlns:p="http://schemas.openxmlformats.org/presentationml/2006/main">
  <p:tag name="AS_UNIQUEID" val="1077"/>
</p:tagLst>
</file>

<file path=ppt/tags/tag415.xml><?xml version="1.0" encoding="utf-8"?>
<p:tagLst xmlns:p="http://schemas.openxmlformats.org/presentationml/2006/main">
  <p:tag name="AS_UNIQUEID" val="1078"/>
</p:tagLst>
</file>

<file path=ppt/tags/tag416.xml><?xml version="1.0" encoding="utf-8"?>
<p:tagLst xmlns:p="http://schemas.openxmlformats.org/presentationml/2006/main">
  <p:tag name="AS_UNIQUEID" val="1079"/>
</p:tagLst>
</file>

<file path=ppt/tags/tag417.xml><?xml version="1.0" encoding="utf-8"?>
<p:tagLst xmlns:p="http://schemas.openxmlformats.org/presentationml/2006/main">
  <p:tag name="AS_UNIQUEID" val="1080"/>
</p:tagLst>
</file>

<file path=ppt/tags/tag418.xml><?xml version="1.0" encoding="utf-8"?>
<p:tagLst xmlns:p="http://schemas.openxmlformats.org/presentationml/2006/main">
  <p:tag name="AS_UNIQUEID" val="1081"/>
</p:tagLst>
</file>

<file path=ppt/tags/tag419.xml><?xml version="1.0" encoding="utf-8"?>
<p:tagLst xmlns:p="http://schemas.openxmlformats.org/presentationml/2006/main">
  <p:tag name="AS_UNIQUEID" val="1082"/>
</p:tagLst>
</file>

<file path=ppt/tags/tag42.xml><?xml version="1.0" encoding="utf-8"?>
<p:tagLst xmlns:p="http://schemas.openxmlformats.org/presentationml/2006/main">
  <p:tag name="AS_UNIQUEID" val="666"/>
</p:tagLst>
</file>

<file path=ppt/tags/tag420.xml><?xml version="1.0" encoding="utf-8"?>
<p:tagLst xmlns:p="http://schemas.openxmlformats.org/presentationml/2006/main">
  <p:tag name="AS_UNIQUEID" val="1083"/>
</p:tagLst>
</file>

<file path=ppt/tags/tag421.xml><?xml version="1.0" encoding="utf-8"?>
<p:tagLst xmlns:p="http://schemas.openxmlformats.org/presentationml/2006/main">
  <p:tag name="AS_UNIQUEID" val="1084"/>
</p:tagLst>
</file>

<file path=ppt/tags/tag422.xml><?xml version="1.0" encoding="utf-8"?>
<p:tagLst xmlns:p="http://schemas.openxmlformats.org/presentationml/2006/main">
  <p:tag name="AS_UNIQUEID" val="1085"/>
</p:tagLst>
</file>

<file path=ppt/tags/tag423.xml><?xml version="1.0" encoding="utf-8"?>
<p:tagLst xmlns:p="http://schemas.openxmlformats.org/presentationml/2006/main">
  <p:tag name="AS_UNIQUEID" val="1086"/>
</p:tagLst>
</file>

<file path=ppt/tags/tag424.xml><?xml version="1.0" encoding="utf-8"?>
<p:tagLst xmlns:p="http://schemas.openxmlformats.org/presentationml/2006/main">
  <p:tag name="AS_UNIQUEID" val="1087"/>
</p:tagLst>
</file>

<file path=ppt/tags/tag425.xml><?xml version="1.0" encoding="utf-8"?>
<p:tagLst xmlns:p="http://schemas.openxmlformats.org/presentationml/2006/main">
  <p:tag name="AS_UNIQUEID" val="1088"/>
</p:tagLst>
</file>

<file path=ppt/tags/tag426.xml><?xml version="1.0" encoding="utf-8"?>
<p:tagLst xmlns:p="http://schemas.openxmlformats.org/presentationml/2006/main">
  <p:tag name="AS_UNIQUEID" val="1089"/>
</p:tagLst>
</file>

<file path=ppt/tags/tag427.xml><?xml version="1.0" encoding="utf-8"?>
<p:tagLst xmlns:p="http://schemas.openxmlformats.org/presentationml/2006/main">
  <p:tag name="AS_UNIQUEID" val="1090"/>
</p:tagLst>
</file>

<file path=ppt/tags/tag428.xml><?xml version="1.0" encoding="utf-8"?>
<p:tagLst xmlns:p="http://schemas.openxmlformats.org/presentationml/2006/main">
  <p:tag name="AS_UNIQUEID" val="1070"/>
</p:tagLst>
</file>

<file path=ppt/tags/tag429.xml><?xml version="1.0" encoding="utf-8"?>
<p:tagLst xmlns:p="http://schemas.openxmlformats.org/presentationml/2006/main">
  <p:tag name="AS_UNIQUEID" val="1071"/>
</p:tagLst>
</file>

<file path=ppt/tags/tag43.xml><?xml version="1.0" encoding="utf-8"?>
<p:tagLst xmlns:p="http://schemas.openxmlformats.org/presentationml/2006/main">
  <p:tag name="AS_UNIQUEID" val="668"/>
</p:tagLst>
</file>

<file path=ppt/tags/tag430.xml><?xml version="1.0" encoding="utf-8"?>
<p:tagLst xmlns:p="http://schemas.openxmlformats.org/presentationml/2006/main">
  <p:tag name="AS_UNIQUEID" val="1072"/>
</p:tagLst>
</file>

<file path=ppt/tags/tag431.xml><?xml version="1.0" encoding="utf-8"?>
<p:tagLst xmlns:p="http://schemas.openxmlformats.org/presentationml/2006/main">
  <p:tag name="AS_UNIQUEID" val="1092"/>
</p:tagLst>
</file>

<file path=ppt/tags/tag432.xml><?xml version="1.0" encoding="utf-8"?>
<p:tagLst xmlns:p="http://schemas.openxmlformats.org/presentationml/2006/main">
  <p:tag name="AS_UNIQUEID" val="1093"/>
</p:tagLst>
</file>

<file path=ppt/tags/tag433.xml><?xml version="1.0" encoding="utf-8"?>
<p:tagLst xmlns:p="http://schemas.openxmlformats.org/presentationml/2006/main">
  <p:tag name="AS_UNIQUEID" val="1094"/>
</p:tagLst>
</file>

<file path=ppt/tags/tag434.xml><?xml version="1.0" encoding="utf-8"?>
<p:tagLst xmlns:p="http://schemas.openxmlformats.org/presentationml/2006/main">
  <p:tag name="AS_UNIQUEID" val="1095"/>
</p:tagLst>
</file>

<file path=ppt/tags/tag435.xml><?xml version="1.0" encoding="utf-8"?>
<p:tagLst xmlns:p="http://schemas.openxmlformats.org/presentationml/2006/main">
  <p:tag name="AS_UNIQUEID" val="1096"/>
</p:tagLst>
</file>

<file path=ppt/tags/tag436.xml><?xml version="1.0" encoding="utf-8"?>
<p:tagLst xmlns:p="http://schemas.openxmlformats.org/presentationml/2006/main">
  <p:tag name="AS_UNIQUEID" val="1097"/>
</p:tagLst>
</file>

<file path=ppt/tags/tag437.xml><?xml version="1.0" encoding="utf-8"?>
<p:tagLst xmlns:p="http://schemas.openxmlformats.org/presentationml/2006/main">
  <p:tag name="AS_UNIQUEID" val="1098"/>
</p:tagLst>
</file>

<file path=ppt/tags/tag438.xml><?xml version="1.0" encoding="utf-8"?>
<p:tagLst xmlns:p="http://schemas.openxmlformats.org/presentationml/2006/main">
  <p:tag name="AS_UNIQUEID" val="1099"/>
</p:tagLst>
</file>

<file path=ppt/tags/tag439.xml><?xml version="1.0" encoding="utf-8"?>
<p:tagLst xmlns:p="http://schemas.openxmlformats.org/presentationml/2006/main">
  <p:tag name="AS_UNIQUEID" val="1104"/>
</p:tagLst>
</file>

<file path=ppt/tags/tag44.xml><?xml version="1.0" encoding="utf-8"?>
<p:tagLst xmlns:p="http://schemas.openxmlformats.org/presentationml/2006/main">
  <p:tag name="AS_UNIQUEID" val="669"/>
</p:tagLst>
</file>

<file path=ppt/tags/tag440.xml><?xml version="1.0" encoding="utf-8"?>
<p:tagLst xmlns:p="http://schemas.openxmlformats.org/presentationml/2006/main">
  <p:tag name="AS_UNIQUEID" val="1101"/>
</p:tagLst>
</file>

<file path=ppt/tags/tag441.xml><?xml version="1.0" encoding="utf-8"?>
<p:tagLst xmlns:p="http://schemas.openxmlformats.org/presentationml/2006/main">
  <p:tag name="AS_UNIQUEID" val="1102"/>
</p:tagLst>
</file>

<file path=ppt/tags/tag442.xml><?xml version="1.0" encoding="utf-8"?>
<p:tagLst xmlns:p="http://schemas.openxmlformats.org/presentationml/2006/main">
  <p:tag name="AS_UNIQUEID" val="1103"/>
</p:tagLst>
</file>

<file path=ppt/tags/tag443.xml><?xml version="1.0" encoding="utf-8"?>
<p:tagLst xmlns:p="http://schemas.openxmlformats.org/presentationml/2006/main">
  <p:tag name="AS_UNIQUEID" val="934"/>
</p:tagLst>
</file>

<file path=ppt/tags/tag444.xml><?xml version="1.0" encoding="utf-8"?>
<p:tagLst xmlns:p="http://schemas.openxmlformats.org/presentationml/2006/main">
  <p:tag name="AS_UNIQUEID" val="935"/>
</p:tagLst>
</file>

<file path=ppt/tags/tag445.xml><?xml version="1.0" encoding="utf-8"?>
<p:tagLst xmlns:p="http://schemas.openxmlformats.org/presentationml/2006/main">
  <p:tag name="AS_UNIQUEID" val="936"/>
</p:tagLst>
</file>

<file path=ppt/tags/tag446.xml><?xml version="1.0" encoding="utf-8"?>
<p:tagLst xmlns:p="http://schemas.openxmlformats.org/presentationml/2006/main">
  <p:tag name="AS_UNIQUEID" val="937"/>
</p:tagLst>
</file>

<file path=ppt/tags/tag447.xml><?xml version="1.0" encoding="utf-8"?>
<p:tagLst xmlns:p="http://schemas.openxmlformats.org/presentationml/2006/main">
  <p:tag name="AS_UNIQUEID" val="938"/>
</p:tagLst>
</file>

<file path=ppt/tags/tag448.xml><?xml version="1.0" encoding="utf-8"?>
<p:tagLst xmlns:p="http://schemas.openxmlformats.org/presentationml/2006/main">
  <p:tag name="AS_UNIQUEID" val="939"/>
</p:tagLst>
</file>

<file path=ppt/tags/tag449.xml><?xml version="1.0" encoding="utf-8"?>
<p:tagLst xmlns:p="http://schemas.openxmlformats.org/presentationml/2006/main">
  <p:tag name="AS_UNIQUEID" val="941"/>
</p:tagLst>
</file>

<file path=ppt/tags/tag45.xml><?xml version="1.0" encoding="utf-8"?>
<p:tagLst xmlns:p="http://schemas.openxmlformats.org/presentationml/2006/main">
  <p:tag name="AS_UNIQUEID" val="670"/>
</p:tagLst>
</file>

<file path=ppt/tags/tag450.xml><?xml version="1.0" encoding="utf-8"?>
<p:tagLst xmlns:p="http://schemas.openxmlformats.org/presentationml/2006/main">
  <p:tag name="AS_UNIQUEID" val="942"/>
</p:tagLst>
</file>

<file path=ppt/tags/tag451.xml><?xml version="1.0" encoding="utf-8"?>
<p:tagLst xmlns:p="http://schemas.openxmlformats.org/presentationml/2006/main">
  <p:tag name="AS_UNIQUEID" val="943"/>
</p:tagLst>
</file>

<file path=ppt/tags/tag452.xml><?xml version="1.0" encoding="utf-8"?>
<p:tagLst xmlns:p="http://schemas.openxmlformats.org/presentationml/2006/main">
  <p:tag name="AS_UNIQUEID" val="944"/>
</p:tagLst>
</file>

<file path=ppt/tags/tag453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ZDNlZGIzYjY1YTYyMDViNGI5MThlY2NhZDQ4ZjdjYWIifQ=="/>
  <p:tag name="KSO_WPP_MARK_KEY" val="b735c18b-2cb6-4efc-92a8-1f2f9d1569e0"/>
  <p:tag name="commondata" val="eyJoZGlkIjoiZmMwNGE5YTUyNjk1ZDNkNmQzMjc2ZGIxZTExYTQ1OWUifQ=="/>
</p:tagLst>
</file>

<file path=ppt/tags/tag46.xml><?xml version="1.0" encoding="utf-8"?>
<p:tagLst xmlns:p="http://schemas.openxmlformats.org/presentationml/2006/main">
  <p:tag name="AS_UNIQUEID" val="671"/>
</p:tagLst>
</file>

<file path=ppt/tags/tag47.xml><?xml version="1.0" encoding="utf-8"?>
<p:tagLst xmlns:p="http://schemas.openxmlformats.org/presentationml/2006/main">
  <p:tag name="AS_UNIQUEID" val="672"/>
</p:tagLst>
</file>

<file path=ppt/tags/tag48.xml><?xml version="1.0" encoding="utf-8"?>
<p:tagLst xmlns:p="http://schemas.openxmlformats.org/presentationml/2006/main">
  <p:tag name="AS_UNIQUEID" val="673"/>
</p:tagLst>
</file>

<file path=ppt/tags/tag49.xml><?xml version="1.0" encoding="utf-8"?>
<p:tagLst xmlns:p="http://schemas.openxmlformats.org/presentationml/2006/main">
  <p:tag name="AS_UNIQUEID" val="675"/>
</p:tagLst>
</file>

<file path=ppt/tags/tag5.xml><?xml version="1.0" encoding="utf-8"?>
<p:tagLst xmlns:p="http://schemas.openxmlformats.org/presentationml/2006/main">
  <p:tag name="AS_UNIQUEID" val="622"/>
</p:tagLst>
</file>

<file path=ppt/tags/tag50.xml><?xml version="1.0" encoding="utf-8"?>
<p:tagLst xmlns:p="http://schemas.openxmlformats.org/presentationml/2006/main">
  <p:tag name="AS_UNIQUEID" val="676"/>
</p:tagLst>
</file>

<file path=ppt/tags/tag51.xml><?xml version="1.0" encoding="utf-8"?>
<p:tagLst xmlns:p="http://schemas.openxmlformats.org/presentationml/2006/main">
  <p:tag name="AS_UNIQUEID" val="677"/>
</p:tagLst>
</file>

<file path=ppt/tags/tag52.xml><?xml version="1.0" encoding="utf-8"?>
<p:tagLst xmlns:p="http://schemas.openxmlformats.org/presentationml/2006/main">
  <p:tag name="AS_UNIQUEID" val="678"/>
</p:tagLst>
</file>

<file path=ppt/tags/tag53.xml><?xml version="1.0" encoding="utf-8"?>
<p:tagLst xmlns:p="http://schemas.openxmlformats.org/presentationml/2006/main">
  <p:tag name="AS_UNIQUEID" val="679"/>
</p:tagLst>
</file>

<file path=ppt/tags/tag54.xml><?xml version="1.0" encoding="utf-8"?>
<p:tagLst xmlns:p="http://schemas.openxmlformats.org/presentationml/2006/main">
  <p:tag name="AS_UNIQUEID" val="681"/>
</p:tagLst>
</file>

<file path=ppt/tags/tag55.xml><?xml version="1.0" encoding="utf-8"?>
<p:tagLst xmlns:p="http://schemas.openxmlformats.org/presentationml/2006/main">
  <p:tag name="AS_UNIQUEID" val="682"/>
</p:tagLst>
</file>

<file path=ppt/tags/tag56.xml><?xml version="1.0" encoding="utf-8"?>
<p:tagLst xmlns:p="http://schemas.openxmlformats.org/presentationml/2006/main">
  <p:tag name="AS_UNIQUEID" val="683"/>
</p:tagLst>
</file>

<file path=ppt/tags/tag57.xml><?xml version="1.0" encoding="utf-8"?>
<p:tagLst xmlns:p="http://schemas.openxmlformats.org/presentationml/2006/main">
  <p:tag name="AS_UNIQUEID" val="684"/>
</p:tagLst>
</file>

<file path=ppt/tags/tag58.xml><?xml version="1.0" encoding="utf-8"?>
<p:tagLst xmlns:p="http://schemas.openxmlformats.org/presentationml/2006/main">
  <p:tag name="AS_UNIQUEID" val="685"/>
</p:tagLst>
</file>

<file path=ppt/tags/tag59.xml><?xml version="1.0" encoding="utf-8"?>
<p:tagLst xmlns:p="http://schemas.openxmlformats.org/presentationml/2006/main">
  <p:tag name="AS_UNIQUEID" val="687"/>
</p:tagLst>
</file>

<file path=ppt/tags/tag6.xml><?xml version="1.0" encoding="utf-8"?>
<p:tagLst xmlns:p="http://schemas.openxmlformats.org/presentationml/2006/main">
  <p:tag name="AS_UNIQUEID" val="624"/>
</p:tagLst>
</file>

<file path=ppt/tags/tag60.xml><?xml version="1.0" encoding="utf-8"?>
<p:tagLst xmlns:p="http://schemas.openxmlformats.org/presentationml/2006/main">
  <p:tag name="AS_UNIQUEID" val="688"/>
</p:tagLst>
</file>

<file path=ppt/tags/tag61.xml><?xml version="1.0" encoding="utf-8"?>
<p:tagLst xmlns:p="http://schemas.openxmlformats.org/presentationml/2006/main">
  <p:tag name="AS_UNIQUEID" val="689"/>
</p:tagLst>
</file>

<file path=ppt/tags/tag62.xml><?xml version="1.0" encoding="utf-8"?>
<p:tagLst xmlns:p="http://schemas.openxmlformats.org/presentationml/2006/main">
  <p:tag name="AS_UNIQUEID" val="690"/>
</p:tagLst>
</file>

<file path=ppt/tags/tag63.xml><?xml version="1.0" encoding="utf-8"?>
<p:tagLst xmlns:p="http://schemas.openxmlformats.org/presentationml/2006/main">
  <p:tag name="AS_UNIQUEID" val="692"/>
</p:tagLst>
</file>

<file path=ppt/tags/tag64.xml><?xml version="1.0" encoding="utf-8"?>
<p:tagLst xmlns:p="http://schemas.openxmlformats.org/presentationml/2006/main">
  <p:tag name="AS_UNIQUEID" val="693"/>
</p:tagLst>
</file>

<file path=ppt/tags/tag65.xml><?xml version="1.0" encoding="utf-8"?>
<p:tagLst xmlns:p="http://schemas.openxmlformats.org/presentationml/2006/main">
  <p:tag name="AS_UNIQUEID" val="694"/>
</p:tagLst>
</file>

<file path=ppt/tags/tag66.xml><?xml version="1.0" encoding="utf-8"?>
<p:tagLst xmlns:p="http://schemas.openxmlformats.org/presentationml/2006/main">
  <p:tag name="AS_UNIQUEID" val="695"/>
</p:tagLst>
</file>

<file path=ppt/tags/tag67.xml><?xml version="1.0" encoding="utf-8"?>
<p:tagLst xmlns:p="http://schemas.openxmlformats.org/presentationml/2006/main">
  <p:tag name="AS_UNIQUEID" val="696"/>
</p:tagLst>
</file>

<file path=ppt/tags/tag68.xml><?xml version="1.0" encoding="utf-8"?>
<p:tagLst xmlns:p="http://schemas.openxmlformats.org/presentationml/2006/main">
  <p:tag name="AS_UNIQUEID" val="698"/>
</p:tagLst>
</file>

<file path=ppt/tags/tag69.xml><?xml version="1.0" encoding="utf-8"?>
<p:tagLst xmlns:p="http://schemas.openxmlformats.org/presentationml/2006/main">
  <p:tag name="AS_UNIQUEID" val="699"/>
</p:tagLst>
</file>

<file path=ppt/tags/tag7.xml><?xml version="1.0" encoding="utf-8"?>
<p:tagLst xmlns:p="http://schemas.openxmlformats.org/presentationml/2006/main">
  <p:tag name="AS_UNIQUEID" val="625"/>
</p:tagLst>
</file>

<file path=ppt/tags/tag70.xml><?xml version="1.0" encoding="utf-8"?>
<p:tagLst xmlns:p="http://schemas.openxmlformats.org/presentationml/2006/main">
  <p:tag name="AS_UNIQUEID" val="700"/>
</p:tagLst>
</file>

<file path=ppt/tags/tag71.xml><?xml version="1.0" encoding="utf-8"?>
<p:tagLst xmlns:p="http://schemas.openxmlformats.org/presentationml/2006/main">
  <p:tag name="AS_UNIQUEID" val="701"/>
</p:tagLst>
</file>

<file path=ppt/tags/tag72.xml><?xml version="1.0" encoding="utf-8"?>
<p:tagLst xmlns:p="http://schemas.openxmlformats.org/presentationml/2006/main">
  <p:tag name="AS_UNIQUEID" val="702"/>
</p:tagLst>
</file>

<file path=ppt/tags/tag73.xml><?xml version="1.0" encoding="utf-8"?>
<p:tagLst xmlns:p="http://schemas.openxmlformats.org/presentationml/2006/main">
  <p:tag name="AS_UNIQUEID" val="703"/>
</p:tagLst>
</file>

<file path=ppt/tags/tag74.xml><?xml version="1.0" encoding="utf-8"?>
<p:tagLst xmlns:p="http://schemas.openxmlformats.org/presentationml/2006/main">
  <p:tag name="AS_UNIQUEID" val="704"/>
</p:tagLst>
</file>

<file path=ppt/tags/tag75.xml><?xml version="1.0" encoding="utf-8"?>
<p:tagLst xmlns:p="http://schemas.openxmlformats.org/presentationml/2006/main">
  <p:tag name="AS_UNIQUEID" val="256"/>
</p:tagLst>
</file>

<file path=ppt/tags/tag76.xml><?xml version="1.0" encoding="utf-8"?>
<p:tagLst xmlns:p="http://schemas.openxmlformats.org/presentationml/2006/main">
  <p:tag name="AS_UNIQUEID" val="257"/>
</p:tagLst>
</file>

<file path=ppt/tags/tag77.xml><?xml version="1.0" encoding="utf-8"?>
<p:tagLst xmlns:p="http://schemas.openxmlformats.org/presentationml/2006/main">
  <p:tag name="AS_UNIQUEID" val="258"/>
</p:tagLst>
</file>

<file path=ppt/tags/tag78.xml><?xml version="1.0" encoding="utf-8"?>
<p:tagLst xmlns:p="http://schemas.openxmlformats.org/presentationml/2006/main">
  <p:tag name="AS_UNIQUEID" val="608"/>
</p:tagLst>
</file>

<file path=ppt/tags/tag79.xml><?xml version="1.0" encoding="utf-8"?>
<p:tagLst xmlns:p="http://schemas.openxmlformats.org/presentationml/2006/main">
  <p:tag name="AS_UNIQUEID" val="609"/>
</p:tagLst>
</file>

<file path=ppt/tags/tag8.xml><?xml version="1.0" encoding="utf-8"?>
<p:tagLst xmlns:p="http://schemas.openxmlformats.org/presentationml/2006/main">
  <p:tag name="AS_UNIQUEID" val="626"/>
</p:tagLst>
</file>

<file path=ppt/tags/tag80.xml><?xml version="1.0" encoding="utf-8"?>
<p:tagLst xmlns:p="http://schemas.openxmlformats.org/presentationml/2006/main">
  <p:tag name="AS_UNIQUEID" val="235"/>
</p:tagLst>
</file>

<file path=ppt/tags/tag81.xml><?xml version="1.0" encoding="utf-8"?>
<p:tagLst xmlns:p="http://schemas.openxmlformats.org/presentationml/2006/main">
  <p:tag name="AS_UNIQUEID" val="237"/>
</p:tagLst>
</file>

<file path=ppt/tags/tag82.xml><?xml version="1.0" encoding="utf-8"?>
<p:tagLst xmlns:p="http://schemas.openxmlformats.org/presentationml/2006/main">
  <p:tag name="AS_UNIQUEID" val="239"/>
</p:tagLst>
</file>

<file path=ppt/tags/tag83.xml><?xml version="1.0" encoding="utf-8"?>
<p:tagLst xmlns:p="http://schemas.openxmlformats.org/presentationml/2006/main">
  <p:tag name="AS_UNIQUEID" val="707"/>
</p:tagLst>
</file>

<file path=ppt/tags/tag84.xml><?xml version="1.0" encoding="utf-8"?>
<p:tagLst xmlns:p="http://schemas.openxmlformats.org/presentationml/2006/main">
  <p:tag name="AS_UNIQUEID" val="709"/>
</p:tagLst>
</file>

<file path=ppt/tags/tag85.xml><?xml version="1.0" encoding="utf-8"?>
<p:tagLst xmlns:p="http://schemas.openxmlformats.org/presentationml/2006/main">
  <p:tag name="AS_UNIQUEID" val="710"/>
</p:tagLst>
</file>

<file path=ppt/tags/tag86.xml><?xml version="1.0" encoding="utf-8"?>
<p:tagLst xmlns:p="http://schemas.openxmlformats.org/presentationml/2006/main">
  <p:tag name="AS_UNIQUEID" val="241"/>
</p:tagLst>
</file>

<file path=ppt/tags/tag87.xml><?xml version="1.0" encoding="utf-8"?>
<p:tagLst xmlns:p="http://schemas.openxmlformats.org/presentationml/2006/main">
  <p:tag name="AS_UNIQUEID" val="242"/>
</p:tagLst>
</file>

<file path=ppt/tags/tag88.xml><?xml version="1.0" encoding="utf-8"?>
<p:tagLst xmlns:p="http://schemas.openxmlformats.org/presentationml/2006/main">
  <p:tag name="AS_UNIQUEID" val="243"/>
</p:tagLst>
</file>

<file path=ppt/tags/tag89.xml><?xml version="1.0" encoding="utf-8"?>
<p:tagLst xmlns:p="http://schemas.openxmlformats.org/presentationml/2006/main">
  <p:tag name="AS_UNIQUEID" val="20"/>
</p:tagLst>
</file>

<file path=ppt/tags/tag9.xml><?xml version="1.0" encoding="utf-8"?>
<p:tagLst xmlns:p="http://schemas.openxmlformats.org/presentationml/2006/main">
  <p:tag name="AS_UNIQUEID" val="627"/>
</p:tagLst>
</file>

<file path=ppt/tags/tag90.xml><?xml version="1.0" encoding="utf-8"?>
<p:tagLst xmlns:p="http://schemas.openxmlformats.org/presentationml/2006/main">
  <p:tag name="AS_UNIQUEID" val="13"/>
</p:tagLst>
</file>

<file path=ppt/tags/tag91.xml><?xml version="1.0" encoding="utf-8"?>
<p:tagLst xmlns:p="http://schemas.openxmlformats.org/presentationml/2006/main">
  <p:tag name="AS_UNIQUEID" val="14"/>
</p:tagLst>
</file>

<file path=ppt/tags/tag92.xml><?xml version="1.0" encoding="utf-8"?>
<p:tagLst xmlns:p="http://schemas.openxmlformats.org/presentationml/2006/main">
  <p:tag name="AS_UNIQUEID" val="21"/>
</p:tagLst>
</file>

<file path=ppt/tags/tag93.xml><?xml version="1.0" encoding="utf-8"?>
<p:tagLst xmlns:p="http://schemas.openxmlformats.org/presentationml/2006/main">
  <p:tag name="AS_UNIQUEID" val="22"/>
</p:tagLst>
</file>

<file path=ppt/tags/tag94.xml><?xml version="1.0" encoding="utf-8"?>
<p:tagLst xmlns:p="http://schemas.openxmlformats.org/presentationml/2006/main">
  <p:tag name="AS_UNIQUEID" val="712"/>
</p:tagLst>
</file>

<file path=ppt/tags/tag95.xml><?xml version="1.0" encoding="utf-8"?>
<p:tagLst xmlns:p="http://schemas.openxmlformats.org/presentationml/2006/main">
  <p:tag name="AS_UNIQUEID" val="714"/>
</p:tagLst>
</file>

<file path=ppt/tags/tag96.xml><?xml version="1.0" encoding="utf-8"?>
<p:tagLst xmlns:p="http://schemas.openxmlformats.org/presentationml/2006/main">
  <p:tag name="AS_UNIQUEID" val="715"/>
</p:tagLst>
</file>

<file path=ppt/tags/tag97.xml><?xml version="1.0" encoding="utf-8"?>
<p:tagLst xmlns:p="http://schemas.openxmlformats.org/presentationml/2006/main">
  <p:tag name="AS_UNIQUEID" val="716"/>
</p:tagLst>
</file>

<file path=ppt/tags/tag98.xml><?xml version="1.0" encoding="utf-8"?>
<p:tagLst xmlns:p="http://schemas.openxmlformats.org/presentationml/2006/main">
  <p:tag name="AS_UNIQUEID" val="717"/>
</p:tagLst>
</file>

<file path=ppt/tags/tag99.xml><?xml version="1.0" encoding="utf-8"?>
<p:tagLst xmlns:p="http://schemas.openxmlformats.org/presentationml/2006/main">
  <p:tag name="AS_UNIQUEID" val="718"/>
</p:tagLst>
</file>

<file path=ppt/theme/theme1.xml><?xml version="1.0" encoding="utf-8"?>
<a:theme xmlns:a="http://schemas.openxmlformats.org/drawingml/2006/main" name="3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主题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主题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1_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5267</Words>
  <Application>WPS 演示</Application>
  <PresentationFormat/>
  <Paragraphs>270</Paragraphs>
  <Slides>17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6</vt:i4>
      </vt:variant>
      <vt:variant>
        <vt:lpstr>幻灯片标题</vt:lpstr>
      </vt:variant>
      <vt:variant>
        <vt:i4>17</vt:i4>
      </vt:variant>
    </vt:vector>
  </HeadingPairs>
  <TitlesOfParts>
    <vt:vector size="41" baseType="lpstr">
      <vt:lpstr>Arial</vt:lpstr>
      <vt:lpstr>宋体</vt:lpstr>
      <vt:lpstr>Wingdings</vt:lpstr>
      <vt:lpstr>Arial</vt:lpstr>
      <vt:lpstr>Times New Roman</vt:lpstr>
      <vt:lpstr>微软雅黑</vt:lpstr>
      <vt:lpstr>Harlow Solid Italic</vt:lpstr>
      <vt:lpstr>黑体</vt:lpstr>
      <vt:lpstr>幼圆</vt:lpstr>
      <vt:lpstr>Arial Black</vt:lpstr>
      <vt:lpstr>楷体_GB2312</vt:lpstr>
      <vt:lpstr>Calibri</vt:lpstr>
      <vt:lpstr>新宋体</vt:lpstr>
      <vt:lpstr>Verdana</vt:lpstr>
      <vt:lpstr>Times New Roman Regular</vt:lpstr>
      <vt:lpstr>Calibri</vt:lpstr>
      <vt:lpstr>Monotype Corsiva</vt:lpstr>
      <vt:lpstr>Arial Unicode MS</vt:lpstr>
      <vt:lpstr>3_默认设计模板</vt:lpstr>
      <vt:lpstr>Office 主题</vt:lpstr>
      <vt:lpstr>2_Office 主题</vt:lpstr>
      <vt:lpstr>4_默认设计模板</vt:lpstr>
      <vt:lpstr>1_默认设计模板</vt:lpstr>
      <vt:lpstr>1_自定义设计方案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阿飞</cp:lastModifiedBy>
  <cp:revision>2</cp:revision>
  <cp:lastPrinted>2023-10-26T16:20:00Z</cp:lastPrinted>
  <dcterms:created xsi:type="dcterms:W3CDTF">2023-10-26T16:20:00Z</dcterms:created>
  <dcterms:modified xsi:type="dcterms:W3CDTF">2024-08-11T10:31:20Z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2292BE0CA4B64A4495EA7F9002E97AF1_12</vt:lpwstr>
  </property>
  <property fmtid="{D5CDD505-2E9C-101B-9397-08002B2CF9AE}" pid="7" name="KSOProductBuildVer">
    <vt:lpwstr>2052-12.1.0.16929</vt:lpwstr>
  </property>
</Properties>
</file>