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453" r:id="rId3"/>
    <p:sldId id="2241" r:id="rId4"/>
    <p:sldId id="2198" r:id="rId5"/>
    <p:sldId id="2701" r:id="rId6"/>
    <p:sldId id="2542" r:id="rId7"/>
    <p:sldId id="2702" r:id="rId8"/>
    <p:sldId id="2703" r:id="rId9"/>
    <p:sldId id="2704" r:id="rId10"/>
    <p:sldId id="2705" r:id="rId11"/>
    <p:sldId id="2706" r:id="rId12"/>
    <p:sldId id="2707" r:id="rId13"/>
    <p:sldId id="2717" r:id="rId14"/>
    <p:sldId id="2708" r:id="rId15"/>
    <p:sldId id="2709" r:id="rId16"/>
    <p:sldId id="2710" r:id="rId17"/>
    <p:sldId id="2711" r:id="rId18"/>
    <p:sldId id="2714" r:id="rId19"/>
    <p:sldId id="2712" r:id="rId20"/>
    <p:sldId id="2715" r:id="rId21"/>
    <p:sldId id="2713" r:id="rId22"/>
    <p:sldId id="2316" r:id="rId23"/>
  </p:sldIdLst>
  <p:sldSz cx="12190095" cy="6859270"/>
  <p:notesSz cx="6858000" cy="9144000"/>
  <p:custDataLst>
    <p:tags r:id="rId29"/>
  </p:custDataLst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1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4E6076"/>
    <a:srgbClr val="6F86A6"/>
    <a:srgbClr val="0E2B67"/>
    <a:srgbClr val="656565"/>
    <a:srgbClr val="558ED5"/>
    <a:srgbClr val="4F80BC"/>
    <a:srgbClr val="1F63E6"/>
    <a:srgbClr val="C5D2EB"/>
    <a:srgbClr val="538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429" autoAdjust="0"/>
  </p:normalViewPr>
  <p:slideViewPr>
    <p:cSldViewPr showGuides="1">
      <p:cViewPr varScale="1">
        <p:scale>
          <a:sx n="109" d="100"/>
          <a:sy n="109" d="100"/>
        </p:scale>
        <p:origin x="384" y="84"/>
      </p:cViewPr>
      <p:guideLst>
        <p:guide orient="horz" pos="1094"/>
        <p:guide pos="1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75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3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96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622300" y="693420"/>
            <a:ext cx="10998200" cy="5320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10254"/>
          <a:stretch>
            <a:fillRect/>
          </a:stretch>
        </p:blipFill>
        <p:spPr>
          <a:xfrm>
            <a:off x="622300" y="694493"/>
            <a:ext cx="10998000" cy="452774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5"/>
          <a:stretch>
            <a:fillRect/>
          </a:stretch>
        </p:blipFill>
        <p:spPr>
          <a:xfrm>
            <a:off x="622300" y="694493"/>
            <a:ext cx="10998000" cy="4527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85"/>
          <a:stretch>
            <a:fillRect/>
          </a:stretch>
        </p:blipFill>
        <p:spPr>
          <a:xfrm flipH="1">
            <a:off x="0" y="1627847"/>
            <a:ext cx="8753226" cy="36036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1627822"/>
            <a:ext cx="5003805" cy="36036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13"/>
          <p:cNvSpPr/>
          <p:nvPr userDrawn="1"/>
        </p:nvSpPr>
        <p:spPr>
          <a:xfrm>
            <a:off x="3790676" y="1053286"/>
            <a:ext cx="7881005" cy="4788918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  <a:gd name="connsiteX0-21" fmla="*/ 642153 w 8316195"/>
              <a:gd name="connsiteY0-22" fmla="*/ 12988 h 2629188"/>
              <a:gd name="connsiteX1-23" fmla="*/ 4249758 w 8316195"/>
              <a:gd name="connsiteY1-24" fmla="*/ 0 h 2629188"/>
              <a:gd name="connsiteX2-25" fmla="*/ 8316195 w 8316195"/>
              <a:gd name="connsiteY2-26" fmla="*/ 12988 h 2629188"/>
              <a:gd name="connsiteX3-27" fmla="*/ 8316195 w 8316195"/>
              <a:gd name="connsiteY3-28" fmla="*/ 2629188 h 2629188"/>
              <a:gd name="connsiteX4-29" fmla="*/ 0 w 8316195"/>
              <a:gd name="connsiteY4-30" fmla="*/ 2629188 h 2629188"/>
              <a:gd name="connsiteX5" fmla="*/ 642153 w 8316195"/>
              <a:gd name="connsiteY5" fmla="*/ 12988 h 2629188"/>
              <a:gd name="connsiteX0-31" fmla="*/ 642153 w 8316195"/>
              <a:gd name="connsiteY0-32" fmla="*/ 12988 h 2632989"/>
              <a:gd name="connsiteX1-33" fmla="*/ 4249758 w 8316195"/>
              <a:gd name="connsiteY1-34" fmla="*/ 0 h 2632989"/>
              <a:gd name="connsiteX2-35" fmla="*/ 8316195 w 8316195"/>
              <a:gd name="connsiteY2-36" fmla="*/ 12988 h 2632989"/>
              <a:gd name="connsiteX3-37" fmla="*/ 8316195 w 8316195"/>
              <a:gd name="connsiteY3-38" fmla="*/ 2629188 h 2632989"/>
              <a:gd name="connsiteX4-39" fmla="*/ 4239868 w 8316195"/>
              <a:gd name="connsiteY4-40" fmla="*/ 2632989 h 2632989"/>
              <a:gd name="connsiteX5-41" fmla="*/ 0 w 8316195"/>
              <a:gd name="connsiteY5-42" fmla="*/ 2629188 h 2632989"/>
              <a:gd name="connsiteX6" fmla="*/ 642153 w 8316195"/>
              <a:gd name="connsiteY6" fmla="*/ 12988 h 2632989"/>
              <a:gd name="connsiteX0-43" fmla="*/ 642153 w 8316195"/>
              <a:gd name="connsiteY0-44" fmla="*/ 12988 h 2632989"/>
              <a:gd name="connsiteX1-45" fmla="*/ 4249758 w 8316195"/>
              <a:gd name="connsiteY1-46" fmla="*/ 0 h 2632989"/>
              <a:gd name="connsiteX2-47" fmla="*/ 8316195 w 8316195"/>
              <a:gd name="connsiteY2-48" fmla="*/ 2629188 h 2632989"/>
              <a:gd name="connsiteX3-49" fmla="*/ 4239868 w 8316195"/>
              <a:gd name="connsiteY3-50" fmla="*/ 2632989 h 2632989"/>
              <a:gd name="connsiteX4-51" fmla="*/ 0 w 8316195"/>
              <a:gd name="connsiteY4-52" fmla="*/ 2629188 h 2632989"/>
              <a:gd name="connsiteX5-53" fmla="*/ 642153 w 8316195"/>
              <a:gd name="connsiteY5-54" fmla="*/ 12988 h 2632989"/>
              <a:gd name="connsiteX0-55" fmla="*/ 642153 w 4249758"/>
              <a:gd name="connsiteY0-56" fmla="*/ 12988 h 2632989"/>
              <a:gd name="connsiteX1-57" fmla="*/ 4249758 w 4249758"/>
              <a:gd name="connsiteY1-58" fmla="*/ 0 h 2632989"/>
              <a:gd name="connsiteX2-59" fmla="*/ 4239868 w 4249758"/>
              <a:gd name="connsiteY2-60" fmla="*/ 2632989 h 2632989"/>
              <a:gd name="connsiteX3-61" fmla="*/ 0 w 4249758"/>
              <a:gd name="connsiteY3-62" fmla="*/ 2629188 h 2632989"/>
              <a:gd name="connsiteX4-63" fmla="*/ 642153 w 4249758"/>
              <a:gd name="connsiteY4-64" fmla="*/ 12988 h 2632989"/>
              <a:gd name="connsiteX0-65" fmla="*/ 642153 w 4239919"/>
              <a:gd name="connsiteY0-66" fmla="*/ 0 h 2620001"/>
              <a:gd name="connsiteX1-67" fmla="*/ 4091517 w 4239919"/>
              <a:gd name="connsiteY1-68" fmla="*/ 7826 h 2620001"/>
              <a:gd name="connsiteX2-69" fmla="*/ 4239868 w 4239919"/>
              <a:gd name="connsiteY2-70" fmla="*/ 2620001 h 2620001"/>
              <a:gd name="connsiteX3-71" fmla="*/ 0 w 4239919"/>
              <a:gd name="connsiteY3-72" fmla="*/ 2616200 h 2620001"/>
              <a:gd name="connsiteX4-73" fmla="*/ 642153 w 4239919"/>
              <a:gd name="connsiteY4-74" fmla="*/ 0 h 2620001"/>
              <a:gd name="connsiteX0-75" fmla="*/ 642153 w 4091517"/>
              <a:gd name="connsiteY0-76" fmla="*/ 0 h 2616200"/>
              <a:gd name="connsiteX1-77" fmla="*/ 4091517 w 4091517"/>
              <a:gd name="connsiteY1-78" fmla="*/ 7826 h 2616200"/>
              <a:gd name="connsiteX2-79" fmla="*/ 4071738 w 4091517"/>
              <a:gd name="connsiteY2-80" fmla="*/ 2609594 h 2616200"/>
              <a:gd name="connsiteX3-81" fmla="*/ 0 w 4091517"/>
              <a:gd name="connsiteY3-82" fmla="*/ 2616200 h 2616200"/>
              <a:gd name="connsiteX4-83" fmla="*/ 642153 w 4091517"/>
              <a:gd name="connsiteY4-84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91517" h="2616200">
                <a:moveTo>
                  <a:pt x="642153" y="0"/>
                </a:moveTo>
                <a:lnTo>
                  <a:pt x="4091517" y="7826"/>
                </a:lnTo>
                <a:cubicBezTo>
                  <a:pt x="4088220" y="885489"/>
                  <a:pt x="4075035" y="1731931"/>
                  <a:pt x="4071738" y="2609594"/>
                </a:cubicBez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13"/>
          <p:cNvSpPr/>
          <p:nvPr/>
        </p:nvSpPr>
        <p:spPr>
          <a:xfrm>
            <a:off x="2906713" y="2019300"/>
            <a:ext cx="9283700" cy="2616200"/>
          </a:xfrm>
          <a:custGeom>
            <a:avLst/>
            <a:gdLst>
              <a:gd name="connsiteX0" fmla="*/ 0 w 7674042"/>
              <a:gd name="connsiteY0" fmla="*/ 0 h 2616200"/>
              <a:gd name="connsiteX1" fmla="*/ 7674042 w 7674042"/>
              <a:gd name="connsiteY1" fmla="*/ 0 h 2616200"/>
              <a:gd name="connsiteX2" fmla="*/ 7674042 w 7674042"/>
              <a:gd name="connsiteY2" fmla="*/ 2616200 h 2616200"/>
              <a:gd name="connsiteX3" fmla="*/ 0 w 7674042"/>
              <a:gd name="connsiteY3" fmla="*/ 2616200 h 2616200"/>
              <a:gd name="connsiteX4" fmla="*/ 0 w 7674042"/>
              <a:gd name="connsiteY4" fmla="*/ 0 h 2616200"/>
              <a:gd name="connsiteX0-1" fmla="*/ 812800 w 8486842"/>
              <a:gd name="connsiteY0-2" fmla="*/ 0 h 2616200"/>
              <a:gd name="connsiteX1-3" fmla="*/ 8486842 w 8486842"/>
              <a:gd name="connsiteY1-4" fmla="*/ 0 h 2616200"/>
              <a:gd name="connsiteX2-5" fmla="*/ 8486842 w 8486842"/>
              <a:gd name="connsiteY2-6" fmla="*/ 2616200 h 2616200"/>
              <a:gd name="connsiteX3-7" fmla="*/ 0 w 8486842"/>
              <a:gd name="connsiteY3-8" fmla="*/ 2603500 h 2616200"/>
              <a:gd name="connsiteX4-9" fmla="*/ 812800 w 8486842"/>
              <a:gd name="connsiteY4-10" fmla="*/ 0 h 2616200"/>
              <a:gd name="connsiteX0-11" fmla="*/ 642153 w 8316195"/>
              <a:gd name="connsiteY0-12" fmla="*/ 0 h 2616200"/>
              <a:gd name="connsiteX1-13" fmla="*/ 8316195 w 8316195"/>
              <a:gd name="connsiteY1-14" fmla="*/ 0 h 2616200"/>
              <a:gd name="connsiteX2-15" fmla="*/ 8316195 w 8316195"/>
              <a:gd name="connsiteY2-16" fmla="*/ 2616200 h 2616200"/>
              <a:gd name="connsiteX3-17" fmla="*/ 0 w 8316195"/>
              <a:gd name="connsiteY3-18" fmla="*/ 2616200 h 2616200"/>
              <a:gd name="connsiteX4-19" fmla="*/ 642153 w 8316195"/>
              <a:gd name="connsiteY4-20" fmla="*/ 0 h 2616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16195" h="2616200">
                <a:moveTo>
                  <a:pt x="642153" y="0"/>
                </a:moveTo>
                <a:lnTo>
                  <a:pt x="8316195" y="0"/>
                </a:lnTo>
                <a:lnTo>
                  <a:pt x="8316195" y="2616200"/>
                </a:lnTo>
                <a:lnTo>
                  <a:pt x="0" y="2616200"/>
                </a:lnTo>
                <a:lnTo>
                  <a:pt x="64215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840038" y="4839970"/>
            <a:ext cx="935037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自定义版式">
    <p:bg>
      <p:bgPr>
        <a:pattFill prst="trellis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4042569" y="2182448"/>
            <a:ext cx="6817966" cy="5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3100" b="1">
              <a:solidFill>
                <a:srgbClr val="339B6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4042569" y="2663894"/>
            <a:ext cx="4178570" cy="840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51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063743" y="3907971"/>
            <a:ext cx="6796792" cy="4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964" tIns="23482" rIns="46964" bIns="23482">
            <a:spAutoFit/>
          </a:bodyPr>
          <a:lstStyle>
            <a:lvl1pPr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2117725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08775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8590432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课前演练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10414761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考点突破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8590432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课前演练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3" name="Text Box 5">
            <a:hlinkClick r:id="" action="ppaction://noaction" highlightClick="1"/>
          </p:cNvPr>
          <p:cNvSpPr txBox="1">
            <a:spLocks noChangeArrowheads="1"/>
          </p:cNvSpPr>
          <p:nvPr userDrawn="1"/>
        </p:nvSpPr>
        <p:spPr bwMode="auto">
          <a:xfrm>
            <a:off x="10414761" y="6516609"/>
            <a:ext cx="1439146" cy="317662"/>
          </a:xfrm>
          <a:prstGeom prst="rect">
            <a:avLst/>
          </a:prstGeom>
          <a:solidFill>
            <a:srgbClr val="FFFF99"/>
          </a:solidFill>
          <a:ln w="9525">
            <a:noFill/>
            <a:prstDash val="dashDot"/>
            <a:miter lim="800000"/>
          </a:ln>
          <a:effectLst>
            <a:outerShdw dist="40161" dir="1106097" algn="ctr" rotWithShape="0">
              <a:schemeClr val="bg2">
                <a:alpha val="50000"/>
              </a:schemeClr>
            </a:outerShdw>
          </a:effectLst>
        </p:spPr>
        <p:txBody>
          <a:bodyPr lIns="108850" tIns="54425" rIns="108850" bIns="5442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zh-CN" altLang="en-US" sz="1500" b="1" dirty="0">
                <a:solidFill>
                  <a:srgbClr val="FF0000"/>
                </a:solidFill>
                <a:ea typeface="微软雅黑" panose="020B0503020204020204" charset="-122"/>
              </a:rPr>
              <a:t>考点突破</a:t>
            </a:r>
            <a:endParaRPr lang="zh-CN" altLang="en-US" sz="1500" b="1" dirty="0">
              <a:solidFill>
                <a:srgbClr val="FF0000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2935" y="693420"/>
            <a:ext cx="10998200" cy="45288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414780" y="2565400"/>
            <a:ext cx="9171305" cy="858520"/>
          </a:xfrm>
          <a:prstGeom prst="rect">
            <a:avLst/>
          </a:prstGeom>
        </p:spPr>
        <p:txBody>
          <a:bodyPr vert="horz" lIns="91423" tIns="45711" rIns="91423" bIns="45711" rtlCol="0" anchor="t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r>
              <a:rPr lang="zh-CN" altLang="en-US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浙江选考物理计算题</a:t>
            </a:r>
            <a:r>
              <a:rPr lang="zh-CN" altLang="en-US" sz="5400" b="1" i="0" kern="100" dirty="0">
                <a:solidFill>
                  <a:srgbClr val="0E3178"/>
                </a:solidFill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解题策略</a:t>
            </a:r>
            <a:endParaRPr lang="zh-CN" altLang="en-US" sz="5400" b="1" i="0" kern="100" dirty="0">
              <a:solidFill>
                <a:srgbClr val="0E3178"/>
              </a:solidFill>
              <a:latin typeface="+mj-ea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6075" y="4581525"/>
            <a:ext cx="6426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温州市杨府山高复学校</a:t>
            </a:r>
            <a:r>
              <a:rPr lang="en-US" altLang="zh-CN">
                <a:solidFill>
                  <a:srgbClr val="FF0000"/>
                </a:solidFill>
              </a:rPr>
              <a:t>2025.8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30762" y="2853859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17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257810"/>
            <a:ext cx="1157224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333375"/>
            <a:ext cx="11324590" cy="620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86617" y="2925614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17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261620"/>
            <a:ext cx="11608435" cy="635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30762" y="2853859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18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333375"/>
            <a:ext cx="11512550" cy="629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405130"/>
            <a:ext cx="11663680" cy="27228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45" y="3429635"/>
            <a:ext cx="10845800" cy="3131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86617" y="2925614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18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6880" y="257810"/>
            <a:ext cx="11315700" cy="634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30762" y="2853859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15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0" y="333375"/>
            <a:ext cx="11201400" cy="4667250"/>
          </a:xfrm>
          <a:prstGeom prst="rect">
            <a:avLst/>
          </a:prstGeom>
        </p:spPr>
      </p:pic>
      <p:pic>
        <p:nvPicPr>
          <p:cNvPr id="100049" name="图片 100049" descr="学科网(www.zxxk.com)--教育资源门户，提供试卷、教案、课件、论文、素材以及各类教学资源下载，还有大量而丰富的教学相关资讯！ BWT/WtJ5zkDNAx1ODbqMbQ=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02" y="5229543"/>
            <a:ext cx="5238750" cy="1571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622935" y="693420"/>
            <a:ext cx="10998200" cy="45288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26490" y="3357880"/>
            <a:ext cx="3340100" cy="705485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zh-CN" altLang="en-US" sz="4000" b="1" dirty="0" smtClean="0">
                <a:solidFill>
                  <a:schemeClr val="tx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本课结束</a:t>
            </a:r>
            <a:endParaRPr lang="zh-CN" altLang="en-US" sz="4000" b="1" dirty="0" smtClean="0">
              <a:solidFill>
                <a:schemeClr val="tx2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26490" y="4149725"/>
            <a:ext cx="5236845" cy="1013460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l">
              <a:defRPr/>
            </a:pPr>
            <a:r>
              <a:rPr lang="en-US" altLang="zh-CN" sz="6000" b="1" dirty="0" smtClean="0">
                <a:solidFill>
                  <a:schemeClr val="tx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THANKS</a:t>
            </a:r>
            <a:endParaRPr lang="en-US" altLang="zh-CN" sz="6000" b="1" dirty="0" smtClean="0">
              <a:solidFill>
                <a:schemeClr val="tx2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255" y="405130"/>
            <a:ext cx="11631930" cy="5977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535" y="3357880"/>
            <a:ext cx="3350895" cy="249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86617" y="2925614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010" y="261620"/>
            <a:ext cx="11538585" cy="627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430762" y="2853859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16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  <a:sym typeface="+mn-ea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" y="260985"/>
            <a:ext cx="11662410" cy="6396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286617" y="2925614"/>
            <a:ext cx="864835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浙江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2025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月选考第</a:t>
            </a:r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16</a:t>
            </a:r>
            <a:r>
              <a:rPr lang="zh-CN" altLang="en-US" sz="5400" dirty="0">
                <a:solidFill>
                  <a:schemeClr val="bg1"/>
                </a:solidFill>
                <a:latin typeface="Times New Roman" panose="02020603050405020304" pitchFamily="18" charset="0"/>
                <a:ea typeface="方正大黑_GBK" panose="03000509000000000000" pitchFamily="65" charset="-122"/>
                <a:cs typeface="Times New Roman" panose="02020603050405020304" pitchFamily="18" charset="0"/>
              </a:rPr>
              <a:t>题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ea typeface="方正大黑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5595" y="261620"/>
            <a:ext cx="11562080" cy="628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37e13c01-5d0a-4e58-9645-bd58e556997f"/>
  <p:tag name="COMMONDATA" val="eyJoZGlkIjoiYjkwMzllMmViNzQxMDg0MThiZGZiMDg4ZDRmZjZhYmMifQ==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WPS 演示</Application>
  <PresentationFormat>自定义</PresentationFormat>
  <Paragraphs>24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Microsoft YaHei UI</vt:lpstr>
      <vt:lpstr>Times New Roman</vt:lpstr>
      <vt:lpstr>方正大黑_GBK</vt:lpstr>
      <vt:lpstr>黑体</vt:lpstr>
      <vt:lpstr>Arial Unicode MS</vt:lpstr>
      <vt:lpstr>Calibri</vt:lpstr>
      <vt:lpstr>7_Office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物理课件</dc:title>
  <dc:creator>金榜苑</dc:creator>
  <cp:lastModifiedBy>陈凌</cp:lastModifiedBy>
  <cp:revision>6595</cp:revision>
  <dcterms:created xsi:type="dcterms:W3CDTF">2014-11-27T01:03:00Z</dcterms:created>
  <dcterms:modified xsi:type="dcterms:W3CDTF">2025-08-11T06:29:46Z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C9FEF39D191140FD8B206FBD51AEBC12</vt:lpwstr>
  </property>
</Properties>
</file>